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58" r:id="rId6"/>
    <p:sldId id="259" r:id="rId7"/>
    <p:sldId id="260" r:id="rId8"/>
    <p:sldId id="261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A86FF"/>
    <a:srgbClr val="8338EC"/>
    <a:srgbClr val="FF006E"/>
    <a:srgbClr val="FB5607"/>
    <a:srgbClr val="FFBE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FEE2C10-A07A-4157-AE08-52A262BC14C5}" v="54" dt="2022-11-13T18:13:54.21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712" autoAdjust="0"/>
  </p:normalViewPr>
  <p:slideViewPr>
    <p:cSldViewPr snapToGrid="0" showGuides="1">
      <p:cViewPr varScale="1">
        <p:scale>
          <a:sx n="106" d="100"/>
          <a:sy n="106" d="100"/>
        </p:scale>
        <p:origin x="1392" y="102"/>
      </p:cViewPr>
      <p:guideLst>
        <p:guide orient="horz" pos="2137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70E6653-B24A-F438-F437-C2B47B786A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9B53F48-6241-8A42-E4C1-F67FF56961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9F19BBC-7A60-FC41-85FE-02F334A13A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EE58F-8AF6-4F4E-B044-774EBC85D119}" type="datetimeFigureOut">
              <a:rPr lang="cs-CZ" smtClean="0"/>
              <a:t>13.11.2022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E6BE049-F0A7-6E2C-050B-2143D02132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5B4C20D-7DA7-B6A4-44E4-51A54A605B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C10B6-C0C8-4A10-A782-5D07E9C3A0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5856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6FC124-856D-01CF-3945-CDFABA4922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A2CF3E7-E11B-47AD-6DD1-4BE7A3D933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76FC7B1-9EB9-455E-4F1D-1FD0DC5DC7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EE58F-8AF6-4F4E-B044-774EBC85D119}" type="datetimeFigureOut">
              <a:rPr lang="cs-CZ" smtClean="0"/>
              <a:t>13.11.2022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0C77620-B734-BC3F-F80F-3EB863D72E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F43E45E-F338-D356-768B-4FFD0E7D57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C10B6-C0C8-4A10-A782-5D07E9C3A0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6814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D94075E2-CF13-DE60-5F1D-01D7FFA2D31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7D7B583-4AC0-6B99-91A2-5C86A50ACF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B25AC16-C186-47CA-10B0-9DD46A5DE8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EE58F-8AF6-4F4E-B044-774EBC85D119}" type="datetimeFigureOut">
              <a:rPr lang="cs-CZ" smtClean="0"/>
              <a:t>13.11.2022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E347067-F23F-BB42-62DC-3A7FBA27F5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F4C5439-1B5E-3DD1-B538-97CE65331E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C10B6-C0C8-4A10-A782-5D07E9C3A0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2788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2778E0-F2DB-F359-CA27-D8FB67F29E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102E46D-7A0B-5FE2-C08D-BA0CB90B99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0ACB05A-7FA3-240B-6E18-34D6FC0C4C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EE58F-8AF6-4F4E-B044-774EBC85D119}" type="datetimeFigureOut">
              <a:rPr lang="cs-CZ" smtClean="0"/>
              <a:t>13.11.2022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EF17258-5C1A-7151-417D-AB8EA846E5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AA5FEAC-40A2-A975-79F5-AE72C847D7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C10B6-C0C8-4A10-A782-5D07E9C3A0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3057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236EBD-B8D6-18ED-4633-769F1B0A93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B7DBFE2-B68C-11E2-45DB-DC73A31A28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0C2D11F-5EE1-CFD8-3C9A-48A5D568C9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EE58F-8AF6-4F4E-B044-774EBC85D119}" type="datetimeFigureOut">
              <a:rPr lang="cs-CZ" smtClean="0"/>
              <a:t>13.11.2022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C4F124A-C0FC-13CB-AFC7-1F564590E8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6511C34-B0F4-8CFF-EACD-265F540DFF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C10B6-C0C8-4A10-A782-5D07E9C3A0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4360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D689D6E-77C8-F594-B043-6BCC846B54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151CA75-055E-D7C9-9584-82F259791A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5BB4865-7957-F715-C291-9795440372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659F588-B323-2241-9998-C41F1A172E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EE58F-8AF6-4F4E-B044-774EBC85D119}" type="datetimeFigureOut">
              <a:rPr lang="cs-CZ" smtClean="0"/>
              <a:t>13.11.2022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139A037-431F-1A19-803E-AA18AD1FB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86031A4-3F58-31C4-C19E-5862EF396F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C10B6-C0C8-4A10-A782-5D07E9C3A0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2148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CF6D59-8359-5D49-A741-1B39079A04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A9DFB27-15C0-FBB3-FC8C-D9B6AFD9F5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ADAE36C-636A-33E5-9A0D-BDFE04CA79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716BA170-6354-32B1-2F78-5DF3E7D623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797AD937-3D60-DC89-5BE1-BC6D0B76387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8D82163A-11CB-E203-C82A-CCADFB7CDC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EE58F-8AF6-4F4E-B044-774EBC85D119}" type="datetimeFigureOut">
              <a:rPr lang="cs-CZ" smtClean="0"/>
              <a:t>13.11.2022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89F7CAA3-20E3-8133-8A50-A0D8BAB165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EEAE6CFE-EB3C-2824-45AD-29D4A2A68B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C10B6-C0C8-4A10-A782-5D07E9C3A0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2989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99452A0-4835-FFC0-8E85-CBC0BCDA22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B0697446-86CE-07FD-B3E1-142BBD5A78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EE58F-8AF6-4F4E-B044-774EBC85D119}" type="datetimeFigureOut">
              <a:rPr lang="cs-CZ" smtClean="0"/>
              <a:t>13.11.2022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7286CA16-6591-AD66-E331-EA8FF2F2A0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E6DA68F-D143-9076-A1C4-4E942744C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C10B6-C0C8-4A10-A782-5D07E9C3A0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5641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5DC6427B-6E2D-EEA4-33DA-CE4895992F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EE58F-8AF6-4F4E-B044-774EBC85D119}" type="datetimeFigureOut">
              <a:rPr lang="cs-CZ" smtClean="0"/>
              <a:t>13.11.2022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794BCC9-D6A3-CC85-BEFC-34F13E3645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92A58C0-DEC2-F873-36A7-8CA5BCD20F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C10B6-C0C8-4A10-A782-5D07E9C3A0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4247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1C39DC-C9D1-2099-F600-5A21C294C2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342DDE9-70DE-9D81-03A1-9DB3CD7064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378A9855-BA74-012F-312F-217684451B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C96122E-53F7-84AB-D641-E6C177C394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EE58F-8AF6-4F4E-B044-774EBC85D119}" type="datetimeFigureOut">
              <a:rPr lang="cs-CZ" smtClean="0"/>
              <a:t>13.11.2022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3E6BCD6-4F57-F1F4-30AD-5E82C68A0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22C9F59-2B89-8D24-D1CC-ADFA74A49C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C10B6-C0C8-4A10-A782-5D07E9C3A0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9548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177260-9D1E-AC08-3CF7-2407FB037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BE79C480-EE9C-0C27-459C-EFE419537C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82D68C4F-D569-0811-8D72-5F699FFFFD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753302D-92B3-E1FC-81A0-67C524A15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EE58F-8AF6-4F4E-B044-774EBC85D119}" type="datetimeFigureOut">
              <a:rPr lang="cs-CZ" smtClean="0"/>
              <a:t>13.11.2022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CB6F068-91EB-A89B-E7C0-FA3542826E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2B83EA3-F21B-628E-39D6-5D1BC17A39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C10B6-C0C8-4A10-A782-5D07E9C3A0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4980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6D290E3C-C9FE-C6D0-9407-C2D7EA7EE0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EF6EB90-1C8D-D712-2B90-8858E85A15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6168932-8D13-7A27-7FFC-00ED55CCF0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EEE58F-8AF6-4F4E-B044-774EBC85D119}" type="datetimeFigureOut">
              <a:rPr lang="cs-CZ" smtClean="0"/>
              <a:t>13.11.2022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9843091-8326-6BF8-DA73-45B6D4D6ED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3CF9DE7-C1AA-3DCF-8435-1B5C65EBC7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BC10B6-C0C8-4A10-A782-5D07E9C3A0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8431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1.png"/><Relationship Id="rId18" Type="http://schemas.openxmlformats.org/officeDocument/2006/relationships/slide" Target="slide2.xml"/><Relationship Id="rId26" Type="http://schemas.openxmlformats.org/officeDocument/2006/relationships/image" Target="../media/image20.svg"/><Relationship Id="rId3" Type="http://schemas.openxmlformats.org/officeDocument/2006/relationships/image" Target="../media/image2.svg"/><Relationship Id="rId21" Type="http://schemas.openxmlformats.org/officeDocument/2006/relationships/slide" Target="slide1.xml"/><Relationship Id="rId7" Type="http://schemas.openxmlformats.org/officeDocument/2006/relationships/image" Target="../media/image6.svg"/><Relationship Id="rId12" Type="http://schemas.openxmlformats.org/officeDocument/2006/relationships/slide" Target="slide4.xml"/><Relationship Id="rId17" Type="http://schemas.openxmlformats.org/officeDocument/2006/relationships/image" Target="../media/image14.svg"/><Relationship Id="rId25" Type="http://schemas.openxmlformats.org/officeDocument/2006/relationships/image" Target="../media/image19.png"/><Relationship Id="rId2" Type="http://schemas.openxmlformats.org/officeDocument/2006/relationships/image" Target="../media/image1.png"/><Relationship Id="rId16" Type="http://schemas.openxmlformats.org/officeDocument/2006/relationships/image" Target="../media/image13.png"/><Relationship Id="rId20" Type="http://schemas.openxmlformats.org/officeDocument/2006/relationships/image" Target="../media/image16.sv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24" Type="http://schemas.openxmlformats.org/officeDocument/2006/relationships/slide" Target="slide5.xml"/><Relationship Id="rId5" Type="http://schemas.openxmlformats.org/officeDocument/2006/relationships/image" Target="../media/image4.svg"/><Relationship Id="rId15" Type="http://schemas.openxmlformats.org/officeDocument/2006/relationships/slide" Target="slide3.xml"/><Relationship Id="rId23" Type="http://schemas.openxmlformats.org/officeDocument/2006/relationships/image" Target="../media/image18.svg"/><Relationship Id="rId28" Type="http://schemas.openxmlformats.org/officeDocument/2006/relationships/image" Target="../media/image22.svg"/><Relationship Id="rId10" Type="http://schemas.openxmlformats.org/officeDocument/2006/relationships/image" Target="../media/image9.png"/><Relationship Id="rId19" Type="http://schemas.openxmlformats.org/officeDocument/2006/relationships/image" Target="../media/image15.png"/><Relationship Id="rId4" Type="http://schemas.openxmlformats.org/officeDocument/2006/relationships/image" Target="../media/image3.png"/><Relationship Id="rId9" Type="http://schemas.openxmlformats.org/officeDocument/2006/relationships/image" Target="../media/image8.svg"/><Relationship Id="rId14" Type="http://schemas.openxmlformats.org/officeDocument/2006/relationships/image" Target="../media/image12.svg"/><Relationship Id="rId22" Type="http://schemas.openxmlformats.org/officeDocument/2006/relationships/image" Target="../media/image17.png"/><Relationship Id="rId27" Type="http://schemas.openxmlformats.org/officeDocument/2006/relationships/image" Target="../media/image21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1.png"/><Relationship Id="rId18" Type="http://schemas.openxmlformats.org/officeDocument/2006/relationships/slide" Target="slide2.xml"/><Relationship Id="rId26" Type="http://schemas.openxmlformats.org/officeDocument/2006/relationships/image" Target="../media/image20.svg"/><Relationship Id="rId3" Type="http://schemas.openxmlformats.org/officeDocument/2006/relationships/image" Target="../media/image2.svg"/><Relationship Id="rId21" Type="http://schemas.openxmlformats.org/officeDocument/2006/relationships/slide" Target="slide1.xml"/><Relationship Id="rId7" Type="http://schemas.openxmlformats.org/officeDocument/2006/relationships/image" Target="../media/image6.svg"/><Relationship Id="rId12" Type="http://schemas.openxmlformats.org/officeDocument/2006/relationships/slide" Target="slide4.xml"/><Relationship Id="rId17" Type="http://schemas.openxmlformats.org/officeDocument/2006/relationships/image" Target="../media/image14.svg"/><Relationship Id="rId25" Type="http://schemas.openxmlformats.org/officeDocument/2006/relationships/image" Target="../media/image19.png"/><Relationship Id="rId2" Type="http://schemas.openxmlformats.org/officeDocument/2006/relationships/image" Target="../media/image1.png"/><Relationship Id="rId16" Type="http://schemas.openxmlformats.org/officeDocument/2006/relationships/image" Target="../media/image13.png"/><Relationship Id="rId20" Type="http://schemas.openxmlformats.org/officeDocument/2006/relationships/image" Target="../media/image23.sv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24" Type="http://schemas.openxmlformats.org/officeDocument/2006/relationships/slide" Target="slide5.xml"/><Relationship Id="rId5" Type="http://schemas.openxmlformats.org/officeDocument/2006/relationships/image" Target="../media/image4.svg"/><Relationship Id="rId15" Type="http://schemas.openxmlformats.org/officeDocument/2006/relationships/slide" Target="slide3.xml"/><Relationship Id="rId23" Type="http://schemas.openxmlformats.org/officeDocument/2006/relationships/image" Target="../media/image25.svg"/><Relationship Id="rId28" Type="http://schemas.openxmlformats.org/officeDocument/2006/relationships/image" Target="../media/image27.svg"/><Relationship Id="rId10" Type="http://schemas.openxmlformats.org/officeDocument/2006/relationships/image" Target="../media/image9.png"/><Relationship Id="rId19" Type="http://schemas.openxmlformats.org/officeDocument/2006/relationships/image" Target="../media/image17.png"/><Relationship Id="rId4" Type="http://schemas.openxmlformats.org/officeDocument/2006/relationships/image" Target="../media/image3.png"/><Relationship Id="rId9" Type="http://schemas.openxmlformats.org/officeDocument/2006/relationships/image" Target="../media/image8.svg"/><Relationship Id="rId14" Type="http://schemas.openxmlformats.org/officeDocument/2006/relationships/image" Target="../media/image12.svg"/><Relationship Id="rId22" Type="http://schemas.openxmlformats.org/officeDocument/2006/relationships/image" Target="../media/image24.png"/><Relationship Id="rId27" Type="http://schemas.openxmlformats.org/officeDocument/2006/relationships/image" Target="../media/image26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1.png"/><Relationship Id="rId18" Type="http://schemas.openxmlformats.org/officeDocument/2006/relationships/slide" Target="slide2.xml"/><Relationship Id="rId26" Type="http://schemas.openxmlformats.org/officeDocument/2006/relationships/image" Target="../media/image20.svg"/><Relationship Id="rId3" Type="http://schemas.openxmlformats.org/officeDocument/2006/relationships/image" Target="../media/image2.svg"/><Relationship Id="rId21" Type="http://schemas.openxmlformats.org/officeDocument/2006/relationships/slide" Target="slide1.xml"/><Relationship Id="rId7" Type="http://schemas.openxmlformats.org/officeDocument/2006/relationships/image" Target="../media/image6.svg"/><Relationship Id="rId12" Type="http://schemas.openxmlformats.org/officeDocument/2006/relationships/slide" Target="slide4.xml"/><Relationship Id="rId17" Type="http://schemas.openxmlformats.org/officeDocument/2006/relationships/image" Target="../media/image28.svg"/><Relationship Id="rId25" Type="http://schemas.openxmlformats.org/officeDocument/2006/relationships/image" Target="../media/image19.png"/><Relationship Id="rId2" Type="http://schemas.openxmlformats.org/officeDocument/2006/relationships/image" Target="../media/image1.png"/><Relationship Id="rId16" Type="http://schemas.openxmlformats.org/officeDocument/2006/relationships/image" Target="../media/image17.png"/><Relationship Id="rId20" Type="http://schemas.openxmlformats.org/officeDocument/2006/relationships/image" Target="../media/image16.sv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24" Type="http://schemas.openxmlformats.org/officeDocument/2006/relationships/slide" Target="slide5.xml"/><Relationship Id="rId5" Type="http://schemas.openxmlformats.org/officeDocument/2006/relationships/image" Target="../media/image4.svg"/><Relationship Id="rId15" Type="http://schemas.openxmlformats.org/officeDocument/2006/relationships/slide" Target="slide3.xml"/><Relationship Id="rId23" Type="http://schemas.openxmlformats.org/officeDocument/2006/relationships/image" Target="../media/image25.svg"/><Relationship Id="rId28" Type="http://schemas.openxmlformats.org/officeDocument/2006/relationships/image" Target="../media/image30.svg"/><Relationship Id="rId10" Type="http://schemas.openxmlformats.org/officeDocument/2006/relationships/image" Target="../media/image9.png"/><Relationship Id="rId19" Type="http://schemas.openxmlformats.org/officeDocument/2006/relationships/image" Target="../media/image15.png"/><Relationship Id="rId4" Type="http://schemas.openxmlformats.org/officeDocument/2006/relationships/image" Target="../media/image3.png"/><Relationship Id="rId9" Type="http://schemas.openxmlformats.org/officeDocument/2006/relationships/image" Target="../media/image8.svg"/><Relationship Id="rId14" Type="http://schemas.openxmlformats.org/officeDocument/2006/relationships/image" Target="../media/image12.svg"/><Relationship Id="rId22" Type="http://schemas.openxmlformats.org/officeDocument/2006/relationships/image" Target="../media/image24.png"/><Relationship Id="rId27" Type="http://schemas.openxmlformats.org/officeDocument/2006/relationships/image" Target="../media/image2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7.png"/><Relationship Id="rId18" Type="http://schemas.openxmlformats.org/officeDocument/2006/relationships/slide" Target="slide2.xml"/><Relationship Id="rId26" Type="http://schemas.openxmlformats.org/officeDocument/2006/relationships/image" Target="../media/image20.svg"/><Relationship Id="rId3" Type="http://schemas.openxmlformats.org/officeDocument/2006/relationships/image" Target="../media/image2.svg"/><Relationship Id="rId21" Type="http://schemas.openxmlformats.org/officeDocument/2006/relationships/slide" Target="slide1.xml"/><Relationship Id="rId7" Type="http://schemas.openxmlformats.org/officeDocument/2006/relationships/image" Target="../media/image6.svg"/><Relationship Id="rId12" Type="http://schemas.openxmlformats.org/officeDocument/2006/relationships/slide" Target="slide4.xml"/><Relationship Id="rId17" Type="http://schemas.openxmlformats.org/officeDocument/2006/relationships/image" Target="../media/image14.svg"/><Relationship Id="rId25" Type="http://schemas.openxmlformats.org/officeDocument/2006/relationships/image" Target="../media/image19.png"/><Relationship Id="rId2" Type="http://schemas.openxmlformats.org/officeDocument/2006/relationships/image" Target="../media/image1.png"/><Relationship Id="rId16" Type="http://schemas.openxmlformats.org/officeDocument/2006/relationships/image" Target="../media/image13.png"/><Relationship Id="rId20" Type="http://schemas.openxmlformats.org/officeDocument/2006/relationships/image" Target="../media/image16.sv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24" Type="http://schemas.openxmlformats.org/officeDocument/2006/relationships/slide" Target="slide5.xml"/><Relationship Id="rId5" Type="http://schemas.openxmlformats.org/officeDocument/2006/relationships/image" Target="../media/image4.svg"/><Relationship Id="rId15" Type="http://schemas.openxmlformats.org/officeDocument/2006/relationships/slide" Target="slide3.xml"/><Relationship Id="rId23" Type="http://schemas.openxmlformats.org/officeDocument/2006/relationships/image" Target="../media/image25.svg"/><Relationship Id="rId28" Type="http://schemas.openxmlformats.org/officeDocument/2006/relationships/image" Target="../media/image22.svg"/><Relationship Id="rId10" Type="http://schemas.openxmlformats.org/officeDocument/2006/relationships/image" Target="../media/image9.png"/><Relationship Id="rId19" Type="http://schemas.openxmlformats.org/officeDocument/2006/relationships/image" Target="../media/image15.png"/><Relationship Id="rId4" Type="http://schemas.openxmlformats.org/officeDocument/2006/relationships/image" Target="../media/image3.png"/><Relationship Id="rId9" Type="http://schemas.openxmlformats.org/officeDocument/2006/relationships/image" Target="../media/image8.svg"/><Relationship Id="rId14" Type="http://schemas.openxmlformats.org/officeDocument/2006/relationships/image" Target="../media/image31.svg"/><Relationship Id="rId22" Type="http://schemas.openxmlformats.org/officeDocument/2006/relationships/image" Target="../media/image24.png"/><Relationship Id="rId27" Type="http://schemas.openxmlformats.org/officeDocument/2006/relationships/image" Target="../media/image2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1.png"/><Relationship Id="rId18" Type="http://schemas.openxmlformats.org/officeDocument/2006/relationships/slide" Target="slide2.xml"/><Relationship Id="rId26" Type="http://schemas.openxmlformats.org/officeDocument/2006/relationships/image" Target="../media/image32.svg"/><Relationship Id="rId3" Type="http://schemas.openxmlformats.org/officeDocument/2006/relationships/image" Target="../media/image2.svg"/><Relationship Id="rId21" Type="http://schemas.openxmlformats.org/officeDocument/2006/relationships/slide" Target="slide1.xml"/><Relationship Id="rId7" Type="http://schemas.openxmlformats.org/officeDocument/2006/relationships/image" Target="../media/image6.svg"/><Relationship Id="rId12" Type="http://schemas.openxmlformats.org/officeDocument/2006/relationships/slide" Target="slide4.xml"/><Relationship Id="rId17" Type="http://schemas.openxmlformats.org/officeDocument/2006/relationships/image" Target="../media/image14.svg"/><Relationship Id="rId25" Type="http://schemas.openxmlformats.org/officeDocument/2006/relationships/image" Target="../media/image17.png"/><Relationship Id="rId2" Type="http://schemas.openxmlformats.org/officeDocument/2006/relationships/image" Target="../media/image1.png"/><Relationship Id="rId16" Type="http://schemas.openxmlformats.org/officeDocument/2006/relationships/image" Target="../media/image13.png"/><Relationship Id="rId20" Type="http://schemas.openxmlformats.org/officeDocument/2006/relationships/image" Target="../media/image16.sv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24" Type="http://schemas.openxmlformats.org/officeDocument/2006/relationships/slide" Target="slide5.xml"/><Relationship Id="rId5" Type="http://schemas.openxmlformats.org/officeDocument/2006/relationships/image" Target="../media/image4.svg"/><Relationship Id="rId15" Type="http://schemas.openxmlformats.org/officeDocument/2006/relationships/slide" Target="slide3.xml"/><Relationship Id="rId23" Type="http://schemas.openxmlformats.org/officeDocument/2006/relationships/image" Target="../media/image25.svg"/><Relationship Id="rId10" Type="http://schemas.openxmlformats.org/officeDocument/2006/relationships/image" Target="../media/image9.png"/><Relationship Id="rId19" Type="http://schemas.openxmlformats.org/officeDocument/2006/relationships/image" Target="../media/image15.png"/><Relationship Id="rId4" Type="http://schemas.openxmlformats.org/officeDocument/2006/relationships/image" Target="../media/image3.png"/><Relationship Id="rId9" Type="http://schemas.openxmlformats.org/officeDocument/2006/relationships/image" Target="../media/image8.svg"/><Relationship Id="rId14" Type="http://schemas.openxmlformats.org/officeDocument/2006/relationships/image" Target="../media/image12.svg"/><Relationship Id="rId22" Type="http://schemas.openxmlformats.org/officeDocument/2006/relationships/image" Target="../media/image2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BE0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Skupina 32">
            <a:extLst>
              <a:ext uri="{FF2B5EF4-FFF2-40B4-BE49-F238E27FC236}">
                <a16:creationId xmlns:a16="http://schemas.microsoft.com/office/drawing/2014/main" id="{AED38CFA-03DB-FBAD-0831-88391A820DF5}"/>
              </a:ext>
            </a:extLst>
          </p:cNvPr>
          <p:cNvGrpSpPr/>
          <p:nvPr/>
        </p:nvGrpSpPr>
        <p:grpSpPr>
          <a:xfrm>
            <a:off x="-2114800" y="4371800"/>
            <a:ext cx="1080000" cy="1080000"/>
            <a:chOff x="-2114800" y="4371800"/>
            <a:chExt cx="1080000" cy="1080000"/>
          </a:xfrm>
        </p:grpSpPr>
        <p:sp>
          <p:nvSpPr>
            <p:cNvPr id="34" name="Ovál 33">
              <a:extLst>
                <a:ext uri="{FF2B5EF4-FFF2-40B4-BE49-F238E27FC236}">
                  <a16:creationId xmlns:a16="http://schemas.microsoft.com/office/drawing/2014/main" id="{CC7AC505-6288-23D2-C02C-4C5939AD95D6}"/>
                </a:ext>
              </a:extLst>
            </p:cNvPr>
            <p:cNvSpPr/>
            <p:nvPr/>
          </p:nvSpPr>
          <p:spPr>
            <a:xfrm>
              <a:off x="-2114800" y="4371800"/>
              <a:ext cx="1080000" cy="108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pic>
          <p:nvPicPr>
            <p:cNvPr id="35" name="Grafický objekt 34" descr="Zákazová značka se souvislou výplní">
              <a:extLst>
                <a:ext uri="{FF2B5EF4-FFF2-40B4-BE49-F238E27FC236}">
                  <a16:creationId xmlns:a16="http://schemas.microsoft.com/office/drawing/2014/main" id="{CF49A2C4-336F-5309-B84F-8A8F9F163B3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-1953050" y="4533550"/>
              <a:ext cx="756500" cy="756500"/>
            </a:xfrm>
            <a:prstGeom prst="rect">
              <a:avLst/>
            </a:prstGeom>
          </p:spPr>
        </p:pic>
      </p:grpSp>
      <p:grpSp>
        <p:nvGrpSpPr>
          <p:cNvPr id="36" name="Skupina 35">
            <a:extLst>
              <a:ext uri="{FF2B5EF4-FFF2-40B4-BE49-F238E27FC236}">
                <a16:creationId xmlns:a16="http://schemas.microsoft.com/office/drawing/2014/main" id="{D2CE4BD9-234A-BDE9-FB50-9B3DF9F9D98E}"/>
              </a:ext>
            </a:extLst>
          </p:cNvPr>
          <p:cNvGrpSpPr/>
          <p:nvPr/>
        </p:nvGrpSpPr>
        <p:grpSpPr>
          <a:xfrm>
            <a:off x="-2114800" y="1559400"/>
            <a:ext cx="1080000" cy="1080000"/>
            <a:chOff x="-2114800" y="1559400"/>
            <a:chExt cx="1080000" cy="1080000"/>
          </a:xfrm>
        </p:grpSpPr>
        <p:sp>
          <p:nvSpPr>
            <p:cNvPr id="37" name="Ovál 36">
              <a:extLst>
                <a:ext uri="{FF2B5EF4-FFF2-40B4-BE49-F238E27FC236}">
                  <a16:creationId xmlns:a16="http://schemas.microsoft.com/office/drawing/2014/main" id="{A459222A-25D3-754A-D394-E764CAFFD6EB}"/>
                </a:ext>
              </a:extLst>
            </p:cNvPr>
            <p:cNvSpPr/>
            <p:nvPr/>
          </p:nvSpPr>
          <p:spPr>
            <a:xfrm>
              <a:off x="-2114800" y="1559400"/>
              <a:ext cx="1080000" cy="108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pic>
          <p:nvPicPr>
            <p:cNvPr id="38" name="Grafický objekt 37" descr="Atom se souvislou výplní">
              <a:extLst>
                <a:ext uri="{FF2B5EF4-FFF2-40B4-BE49-F238E27FC236}">
                  <a16:creationId xmlns:a16="http://schemas.microsoft.com/office/drawing/2014/main" id="{93415406-D5E1-2EF0-6C1C-3F92920A41E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-1956400" y="1721150"/>
              <a:ext cx="756500" cy="756500"/>
            </a:xfrm>
            <a:prstGeom prst="rect">
              <a:avLst/>
            </a:prstGeom>
          </p:spPr>
        </p:pic>
      </p:grpSp>
      <p:grpSp>
        <p:nvGrpSpPr>
          <p:cNvPr id="39" name="Skupina 38">
            <a:extLst>
              <a:ext uri="{FF2B5EF4-FFF2-40B4-BE49-F238E27FC236}">
                <a16:creationId xmlns:a16="http://schemas.microsoft.com/office/drawing/2014/main" id="{0277D216-A84D-C275-C11A-0323820BE467}"/>
              </a:ext>
            </a:extLst>
          </p:cNvPr>
          <p:cNvGrpSpPr/>
          <p:nvPr/>
        </p:nvGrpSpPr>
        <p:grpSpPr>
          <a:xfrm>
            <a:off x="-2114800" y="5778000"/>
            <a:ext cx="1080000" cy="1080000"/>
            <a:chOff x="-2114800" y="5778000"/>
            <a:chExt cx="1080000" cy="1080000"/>
          </a:xfrm>
        </p:grpSpPr>
        <p:sp>
          <p:nvSpPr>
            <p:cNvPr id="40" name="Ovál 39">
              <a:extLst>
                <a:ext uri="{FF2B5EF4-FFF2-40B4-BE49-F238E27FC236}">
                  <a16:creationId xmlns:a16="http://schemas.microsoft.com/office/drawing/2014/main" id="{F9AC560C-F82E-E267-537E-AAC9BD89F15D}"/>
                </a:ext>
              </a:extLst>
            </p:cNvPr>
            <p:cNvSpPr/>
            <p:nvPr/>
          </p:nvSpPr>
          <p:spPr>
            <a:xfrm>
              <a:off x="-2114800" y="5778000"/>
              <a:ext cx="1080000" cy="108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pic>
          <p:nvPicPr>
            <p:cNvPr id="41" name="Grafický objekt 40" descr="Filantropie se souvislou výplní">
              <a:extLst>
                <a:ext uri="{FF2B5EF4-FFF2-40B4-BE49-F238E27FC236}">
                  <a16:creationId xmlns:a16="http://schemas.microsoft.com/office/drawing/2014/main" id="{B70C5699-31AB-A1C6-0C04-1E9831945734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-1956400" y="5929325"/>
              <a:ext cx="756500" cy="756500"/>
            </a:xfrm>
            <a:prstGeom prst="rect">
              <a:avLst/>
            </a:prstGeom>
          </p:spPr>
        </p:pic>
      </p:grpSp>
      <p:grpSp>
        <p:nvGrpSpPr>
          <p:cNvPr id="43" name="Skupina 42">
            <a:extLst>
              <a:ext uri="{FF2B5EF4-FFF2-40B4-BE49-F238E27FC236}">
                <a16:creationId xmlns:a16="http://schemas.microsoft.com/office/drawing/2014/main" id="{A6519D21-6CA4-1D31-D057-F5A63586A404}"/>
              </a:ext>
            </a:extLst>
          </p:cNvPr>
          <p:cNvGrpSpPr/>
          <p:nvPr/>
        </p:nvGrpSpPr>
        <p:grpSpPr>
          <a:xfrm>
            <a:off x="958600" y="153200"/>
            <a:ext cx="1080000" cy="1080000"/>
            <a:chOff x="-2114800" y="153200"/>
            <a:chExt cx="1080000" cy="1080000"/>
          </a:xfrm>
        </p:grpSpPr>
        <p:sp>
          <p:nvSpPr>
            <p:cNvPr id="44" name="Ovál 43">
              <a:extLst>
                <a:ext uri="{FF2B5EF4-FFF2-40B4-BE49-F238E27FC236}">
                  <a16:creationId xmlns:a16="http://schemas.microsoft.com/office/drawing/2014/main" id="{2C78DA64-A3BE-65C8-C1FD-FBA6E79CC2AD}"/>
                </a:ext>
              </a:extLst>
            </p:cNvPr>
            <p:cNvSpPr/>
            <p:nvPr/>
          </p:nvSpPr>
          <p:spPr>
            <a:xfrm>
              <a:off x="-2114800" y="153200"/>
              <a:ext cx="1080000" cy="108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pic>
          <p:nvPicPr>
            <p:cNvPr id="45" name="Grafický objekt 44" descr="Žárovka se souvislou výplní">
              <a:extLst>
                <a:ext uri="{FF2B5EF4-FFF2-40B4-BE49-F238E27FC236}">
                  <a16:creationId xmlns:a16="http://schemas.microsoft.com/office/drawing/2014/main" id="{813AA40C-EF94-2EF5-356A-96B3A3A8F201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-1956400" y="325375"/>
              <a:ext cx="756500" cy="756500"/>
            </a:xfrm>
            <a:prstGeom prst="rect">
              <a:avLst/>
            </a:prstGeom>
          </p:spPr>
        </p:pic>
      </p:grpSp>
      <p:grpSp>
        <p:nvGrpSpPr>
          <p:cNvPr id="51" name="Skupina 50">
            <a:extLst>
              <a:ext uri="{FF2B5EF4-FFF2-40B4-BE49-F238E27FC236}">
                <a16:creationId xmlns:a16="http://schemas.microsoft.com/office/drawing/2014/main" id="{4BC762CC-6560-DF0B-EB55-793DCE08C8E3}"/>
              </a:ext>
            </a:extLst>
          </p:cNvPr>
          <p:cNvGrpSpPr/>
          <p:nvPr/>
        </p:nvGrpSpPr>
        <p:grpSpPr>
          <a:xfrm>
            <a:off x="-2118150" y="2889000"/>
            <a:ext cx="1080000" cy="1080000"/>
            <a:chOff x="-2114800" y="2965600"/>
            <a:chExt cx="1080000" cy="1080000"/>
          </a:xfrm>
        </p:grpSpPr>
        <p:sp>
          <p:nvSpPr>
            <p:cNvPr id="52" name="Ovál 51">
              <a:extLst>
                <a:ext uri="{FF2B5EF4-FFF2-40B4-BE49-F238E27FC236}">
                  <a16:creationId xmlns:a16="http://schemas.microsoft.com/office/drawing/2014/main" id="{60076D36-0B80-4B8A-3E2C-841E5C37ED9D}"/>
                </a:ext>
              </a:extLst>
            </p:cNvPr>
            <p:cNvSpPr/>
            <p:nvPr/>
          </p:nvSpPr>
          <p:spPr>
            <a:xfrm>
              <a:off x="-2114800" y="2965600"/>
              <a:ext cx="1080000" cy="108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pic>
          <p:nvPicPr>
            <p:cNvPr id="53" name="Grafický objekt 52" descr="Bublinkový čaj se souvislou výplní">
              <a:extLst>
                <a:ext uri="{FF2B5EF4-FFF2-40B4-BE49-F238E27FC236}">
                  <a16:creationId xmlns:a16="http://schemas.microsoft.com/office/drawing/2014/main" id="{3B0D4626-83F3-5462-6630-B2A5D45EA91B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-1953050" y="3083850"/>
              <a:ext cx="756500" cy="756500"/>
            </a:xfrm>
            <a:prstGeom prst="rect">
              <a:avLst/>
            </a:prstGeom>
          </p:spPr>
        </p:pic>
      </p:grpSp>
      <p:sp>
        <p:nvSpPr>
          <p:cNvPr id="42" name="Volný tvar: obrazec 41">
            <a:extLst>
              <a:ext uri="{FF2B5EF4-FFF2-40B4-BE49-F238E27FC236}">
                <a16:creationId xmlns:a16="http://schemas.microsoft.com/office/drawing/2014/main" id="{AE80EAFD-C6F6-4BD4-87F0-FA777E2CA1F8}"/>
              </a:ext>
            </a:extLst>
          </p:cNvPr>
          <p:cNvSpPr/>
          <p:nvPr/>
        </p:nvSpPr>
        <p:spPr>
          <a:xfrm>
            <a:off x="0" y="-11938794"/>
            <a:ext cx="1498600" cy="25263988"/>
          </a:xfrm>
          <a:custGeom>
            <a:avLst/>
            <a:gdLst>
              <a:gd name="connsiteX0" fmla="*/ 0 w 1498600"/>
              <a:gd name="connsiteY0" fmla="*/ 0 h 25263988"/>
              <a:gd name="connsiteX1" fmla="*/ 1498600 w 1498600"/>
              <a:gd name="connsiteY1" fmla="*/ 0 h 25263988"/>
              <a:gd name="connsiteX2" fmla="*/ 1498600 w 1498600"/>
              <a:gd name="connsiteY2" fmla="*/ 11610918 h 25263988"/>
              <a:gd name="connsiteX3" fmla="*/ 742100 w 1498600"/>
              <a:gd name="connsiteY3" fmla="*/ 12631994 h 25263988"/>
              <a:gd name="connsiteX4" fmla="*/ 1498600 w 1498600"/>
              <a:gd name="connsiteY4" fmla="*/ 13653071 h 25263988"/>
              <a:gd name="connsiteX5" fmla="*/ 1498600 w 1498600"/>
              <a:gd name="connsiteY5" fmla="*/ 25263988 h 25263988"/>
              <a:gd name="connsiteX6" fmla="*/ 0 w 1498600"/>
              <a:gd name="connsiteY6" fmla="*/ 25263988 h 25263988"/>
              <a:gd name="connsiteX0" fmla="*/ 0 w 1498600"/>
              <a:gd name="connsiteY0" fmla="*/ 0 h 25263988"/>
              <a:gd name="connsiteX1" fmla="*/ 1498600 w 1498600"/>
              <a:gd name="connsiteY1" fmla="*/ 0 h 25263988"/>
              <a:gd name="connsiteX2" fmla="*/ 1498600 w 1498600"/>
              <a:gd name="connsiteY2" fmla="*/ 11610918 h 25263988"/>
              <a:gd name="connsiteX3" fmla="*/ 742100 w 1498600"/>
              <a:gd name="connsiteY3" fmla="*/ 12638344 h 25263988"/>
              <a:gd name="connsiteX4" fmla="*/ 1498600 w 1498600"/>
              <a:gd name="connsiteY4" fmla="*/ 13653071 h 25263988"/>
              <a:gd name="connsiteX5" fmla="*/ 1498600 w 1498600"/>
              <a:gd name="connsiteY5" fmla="*/ 25263988 h 25263988"/>
              <a:gd name="connsiteX6" fmla="*/ 0 w 1498600"/>
              <a:gd name="connsiteY6" fmla="*/ 25263988 h 25263988"/>
              <a:gd name="connsiteX7" fmla="*/ 0 w 1498600"/>
              <a:gd name="connsiteY7" fmla="*/ 0 h 25263988"/>
              <a:gd name="connsiteX0" fmla="*/ 0 w 1498600"/>
              <a:gd name="connsiteY0" fmla="*/ 0 h 25263988"/>
              <a:gd name="connsiteX1" fmla="*/ 1498600 w 1498600"/>
              <a:gd name="connsiteY1" fmla="*/ 0 h 25263988"/>
              <a:gd name="connsiteX2" fmla="*/ 1498600 w 1498600"/>
              <a:gd name="connsiteY2" fmla="*/ 11610918 h 25263988"/>
              <a:gd name="connsiteX3" fmla="*/ 742100 w 1498600"/>
              <a:gd name="connsiteY3" fmla="*/ 12638344 h 25263988"/>
              <a:gd name="connsiteX4" fmla="*/ 1498600 w 1498600"/>
              <a:gd name="connsiteY4" fmla="*/ 13653071 h 25263988"/>
              <a:gd name="connsiteX5" fmla="*/ 1498600 w 1498600"/>
              <a:gd name="connsiteY5" fmla="*/ 25263988 h 25263988"/>
              <a:gd name="connsiteX6" fmla="*/ 0 w 1498600"/>
              <a:gd name="connsiteY6" fmla="*/ 25263988 h 25263988"/>
              <a:gd name="connsiteX7" fmla="*/ 0 w 1498600"/>
              <a:gd name="connsiteY7" fmla="*/ 0 h 25263988"/>
              <a:gd name="connsiteX0" fmla="*/ 0 w 1498600"/>
              <a:gd name="connsiteY0" fmla="*/ 0 h 25263988"/>
              <a:gd name="connsiteX1" fmla="*/ 1498600 w 1498600"/>
              <a:gd name="connsiteY1" fmla="*/ 0 h 25263988"/>
              <a:gd name="connsiteX2" fmla="*/ 1498600 w 1498600"/>
              <a:gd name="connsiteY2" fmla="*/ 11610918 h 25263988"/>
              <a:gd name="connsiteX3" fmla="*/ 742100 w 1498600"/>
              <a:gd name="connsiteY3" fmla="*/ 12638344 h 25263988"/>
              <a:gd name="connsiteX4" fmla="*/ 1498600 w 1498600"/>
              <a:gd name="connsiteY4" fmla="*/ 13653071 h 25263988"/>
              <a:gd name="connsiteX5" fmla="*/ 1498600 w 1498600"/>
              <a:gd name="connsiteY5" fmla="*/ 25263988 h 25263988"/>
              <a:gd name="connsiteX6" fmla="*/ 0 w 1498600"/>
              <a:gd name="connsiteY6" fmla="*/ 25263988 h 25263988"/>
              <a:gd name="connsiteX7" fmla="*/ 0 w 1498600"/>
              <a:gd name="connsiteY7" fmla="*/ 0 h 25263988"/>
              <a:gd name="connsiteX0" fmla="*/ 0 w 1499031"/>
              <a:gd name="connsiteY0" fmla="*/ 0 h 25263988"/>
              <a:gd name="connsiteX1" fmla="*/ 1498600 w 1499031"/>
              <a:gd name="connsiteY1" fmla="*/ 0 h 25263988"/>
              <a:gd name="connsiteX2" fmla="*/ 1498600 w 1499031"/>
              <a:gd name="connsiteY2" fmla="*/ 11610918 h 25263988"/>
              <a:gd name="connsiteX3" fmla="*/ 742100 w 1499031"/>
              <a:gd name="connsiteY3" fmla="*/ 12638344 h 25263988"/>
              <a:gd name="connsiteX4" fmla="*/ 1498600 w 1499031"/>
              <a:gd name="connsiteY4" fmla="*/ 13653071 h 25263988"/>
              <a:gd name="connsiteX5" fmla="*/ 1498600 w 1499031"/>
              <a:gd name="connsiteY5" fmla="*/ 25263988 h 25263988"/>
              <a:gd name="connsiteX6" fmla="*/ 0 w 1499031"/>
              <a:gd name="connsiteY6" fmla="*/ 25263988 h 25263988"/>
              <a:gd name="connsiteX7" fmla="*/ 0 w 1499031"/>
              <a:gd name="connsiteY7" fmla="*/ 0 h 25263988"/>
              <a:gd name="connsiteX0" fmla="*/ 0 w 1499031"/>
              <a:gd name="connsiteY0" fmla="*/ 0 h 25263988"/>
              <a:gd name="connsiteX1" fmla="*/ 1498600 w 1499031"/>
              <a:gd name="connsiteY1" fmla="*/ 0 h 25263988"/>
              <a:gd name="connsiteX2" fmla="*/ 1498600 w 1499031"/>
              <a:gd name="connsiteY2" fmla="*/ 11610918 h 25263988"/>
              <a:gd name="connsiteX3" fmla="*/ 742100 w 1499031"/>
              <a:gd name="connsiteY3" fmla="*/ 12638344 h 25263988"/>
              <a:gd name="connsiteX4" fmla="*/ 1498600 w 1499031"/>
              <a:gd name="connsiteY4" fmla="*/ 13653071 h 25263988"/>
              <a:gd name="connsiteX5" fmla="*/ 1498600 w 1499031"/>
              <a:gd name="connsiteY5" fmla="*/ 25263988 h 25263988"/>
              <a:gd name="connsiteX6" fmla="*/ 0 w 1499031"/>
              <a:gd name="connsiteY6" fmla="*/ 25263988 h 25263988"/>
              <a:gd name="connsiteX7" fmla="*/ 0 w 1499031"/>
              <a:gd name="connsiteY7" fmla="*/ 0 h 25263988"/>
              <a:gd name="connsiteX0" fmla="*/ 0 w 1499027"/>
              <a:gd name="connsiteY0" fmla="*/ 0 h 25263988"/>
              <a:gd name="connsiteX1" fmla="*/ 1498600 w 1499027"/>
              <a:gd name="connsiteY1" fmla="*/ 0 h 25263988"/>
              <a:gd name="connsiteX2" fmla="*/ 1498600 w 1499027"/>
              <a:gd name="connsiteY2" fmla="*/ 11610918 h 25263988"/>
              <a:gd name="connsiteX3" fmla="*/ 742100 w 1499027"/>
              <a:gd name="connsiteY3" fmla="*/ 12638344 h 25263988"/>
              <a:gd name="connsiteX4" fmla="*/ 1498600 w 1499027"/>
              <a:gd name="connsiteY4" fmla="*/ 13653071 h 25263988"/>
              <a:gd name="connsiteX5" fmla="*/ 1498600 w 1499027"/>
              <a:gd name="connsiteY5" fmla="*/ 25263988 h 25263988"/>
              <a:gd name="connsiteX6" fmla="*/ 0 w 1499027"/>
              <a:gd name="connsiteY6" fmla="*/ 25263988 h 25263988"/>
              <a:gd name="connsiteX7" fmla="*/ 0 w 1499027"/>
              <a:gd name="connsiteY7" fmla="*/ 0 h 25263988"/>
              <a:gd name="connsiteX0" fmla="*/ 0 w 1499090"/>
              <a:gd name="connsiteY0" fmla="*/ 0 h 25263988"/>
              <a:gd name="connsiteX1" fmla="*/ 1498600 w 1499090"/>
              <a:gd name="connsiteY1" fmla="*/ 0 h 25263988"/>
              <a:gd name="connsiteX2" fmla="*/ 1498600 w 1499090"/>
              <a:gd name="connsiteY2" fmla="*/ 11610918 h 25263988"/>
              <a:gd name="connsiteX3" fmla="*/ 844650 w 1499090"/>
              <a:gd name="connsiteY3" fmla="*/ 12612707 h 25263988"/>
              <a:gd name="connsiteX4" fmla="*/ 1498600 w 1499090"/>
              <a:gd name="connsiteY4" fmla="*/ 13653071 h 25263988"/>
              <a:gd name="connsiteX5" fmla="*/ 1498600 w 1499090"/>
              <a:gd name="connsiteY5" fmla="*/ 25263988 h 25263988"/>
              <a:gd name="connsiteX6" fmla="*/ 0 w 1499090"/>
              <a:gd name="connsiteY6" fmla="*/ 25263988 h 25263988"/>
              <a:gd name="connsiteX7" fmla="*/ 0 w 1499090"/>
              <a:gd name="connsiteY7" fmla="*/ 0 h 25263988"/>
              <a:gd name="connsiteX0" fmla="*/ 0 w 1499090"/>
              <a:gd name="connsiteY0" fmla="*/ 0 h 25263988"/>
              <a:gd name="connsiteX1" fmla="*/ 1498600 w 1499090"/>
              <a:gd name="connsiteY1" fmla="*/ 0 h 25263988"/>
              <a:gd name="connsiteX2" fmla="*/ 1498600 w 1499090"/>
              <a:gd name="connsiteY2" fmla="*/ 11610918 h 25263988"/>
              <a:gd name="connsiteX3" fmla="*/ 844650 w 1499090"/>
              <a:gd name="connsiteY3" fmla="*/ 12612707 h 25263988"/>
              <a:gd name="connsiteX4" fmla="*/ 1498600 w 1499090"/>
              <a:gd name="connsiteY4" fmla="*/ 13653071 h 25263988"/>
              <a:gd name="connsiteX5" fmla="*/ 1498600 w 1499090"/>
              <a:gd name="connsiteY5" fmla="*/ 25263988 h 25263988"/>
              <a:gd name="connsiteX6" fmla="*/ 0 w 1499090"/>
              <a:gd name="connsiteY6" fmla="*/ 25263988 h 25263988"/>
              <a:gd name="connsiteX7" fmla="*/ 0 w 1499090"/>
              <a:gd name="connsiteY7" fmla="*/ 0 h 25263988"/>
              <a:gd name="connsiteX0" fmla="*/ 0 w 1498600"/>
              <a:gd name="connsiteY0" fmla="*/ 0 h 25263988"/>
              <a:gd name="connsiteX1" fmla="*/ 1498600 w 1498600"/>
              <a:gd name="connsiteY1" fmla="*/ 0 h 25263988"/>
              <a:gd name="connsiteX2" fmla="*/ 1498600 w 1498600"/>
              <a:gd name="connsiteY2" fmla="*/ 11610918 h 25263988"/>
              <a:gd name="connsiteX3" fmla="*/ 844650 w 1498600"/>
              <a:gd name="connsiteY3" fmla="*/ 12612707 h 25263988"/>
              <a:gd name="connsiteX4" fmla="*/ 1498600 w 1498600"/>
              <a:gd name="connsiteY4" fmla="*/ 13653071 h 25263988"/>
              <a:gd name="connsiteX5" fmla="*/ 1498600 w 1498600"/>
              <a:gd name="connsiteY5" fmla="*/ 25263988 h 25263988"/>
              <a:gd name="connsiteX6" fmla="*/ 0 w 1498600"/>
              <a:gd name="connsiteY6" fmla="*/ 25263988 h 25263988"/>
              <a:gd name="connsiteX7" fmla="*/ 0 w 1498600"/>
              <a:gd name="connsiteY7" fmla="*/ 0 h 25263988"/>
              <a:gd name="connsiteX0" fmla="*/ 0 w 1498600"/>
              <a:gd name="connsiteY0" fmla="*/ 0 h 25263988"/>
              <a:gd name="connsiteX1" fmla="*/ 1498600 w 1498600"/>
              <a:gd name="connsiteY1" fmla="*/ 0 h 25263988"/>
              <a:gd name="connsiteX2" fmla="*/ 1498600 w 1498600"/>
              <a:gd name="connsiteY2" fmla="*/ 11610918 h 25263988"/>
              <a:gd name="connsiteX3" fmla="*/ 844650 w 1498600"/>
              <a:gd name="connsiteY3" fmla="*/ 12612707 h 25263988"/>
              <a:gd name="connsiteX4" fmla="*/ 1498600 w 1498600"/>
              <a:gd name="connsiteY4" fmla="*/ 13653071 h 25263988"/>
              <a:gd name="connsiteX5" fmla="*/ 1498600 w 1498600"/>
              <a:gd name="connsiteY5" fmla="*/ 25263988 h 25263988"/>
              <a:gd name="connsiteX6" fmla="*/ 0 w 1498600"/>
              <a:gd name="connsiteY6" fmla="*/ 25263988 h 25263988"/>
              <a:gd name="connsiteX7" fmla="*/ 0 w 1498600"/>
              <a:gd name="connsiteY7" fmla="*/ 0 h 25263988"/>
              <a:gd name="connsiteX0" fmla="*/ 0 w 1498600"/>
              <a:gd name="connsiteY0" fmla="*/ 0 h 25263988"/>
              <a:gd name="connsiteX1" fmla="*/ 1498600 w 1498600"/>
              <a:gd name="connsiteY1" fmla="*/ 0 h 25263988"/>
              <a:gd name="connsiteX2" fmla="*/ 1498600 w 1498600"/>
              <a:gd name="connsiteY2" fmla="*/ 11610918 h 25263988"/>
              <a:gd name="connsiteX3" fmla="*/ 844650 w 1498600"/>
              <a:gd name="connsiteY3" fmla="*/ 12612707 h 25263988"/>
              <a:gd name="connsiteX4" fmla="*/ 1498600 w 1498600"/>
              <a:gd name="connsiteY4" fmla="*/ 13653071 h 25263988"/>
              <a:gd name="connsiteX5" fmla="*/ 1498600 w 1498600"/>
              <a:gd name="connsiteY5" fmla="*/ 25263988 h 25263988"/>
              <a:gd name="connsiteX6" fmla="*/ 0 w 1498600"/>
              <a:gd name="connsiteY6" fmla="*/ 25263988 h 25263988"/>
              <a:gd name="connsiteX7" fmla="*/ 0 w 1498600"/>
              <a:gd name="connsiteY7" fmla="*/ 0 h 252639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98600" h="25263988">
                <a:moveTo>
                  <a:pt x="0" y="0"/>
                </a:moveTo>
                <a:lnTo>
                  <a:pt x="1498600" y="0"/>
                </a:lnTo>
                <a:lnTo>
                  <a:pt x="1498600" y="11610918"/>
                </a:lnTo>
                <a:cubicBezTo>
                  <a:pt x="1475033" y="12142380"/>
                  <a:pt x="848679" y="12005331"/>
                  <a:pt x="844650" y="12612707"/>
                </a:cubicBezTo>
                <a:cubicBezTo>
                  <a:pt x="840621" y="13220083"/>
                  <a:pt x="1477258" y="13200084"/>
                  <a:pt x="1498600" y="13653071"/>
                </a:cubicBezTo>
                <a:lnTo>
                  <a:pt x="1498600" y="25263988"/>
                </a:lnTo>
                <a:lnTo>
                  <a:pt x="0" y="25263988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cs-CZ" dirty="0"/>
          </a:p>
        </p:txBody>
      </p:sp>
      <p:pic>
        <p:nvPicPr>
          <p:cNvPr id="46" name="Grafický objekt 45" descr="Zákazová značka se souvislou výplní">
            <a:hlinkClick r:id="rId12" action="ppaction://hlinksldjump"/>
            <a:extLst>
              <a:ext uri="{FF2B5EF4-FFF2-40B4-BE49-F238E27FC236}">
                <a16:creationId xmlns:a16="http://schemas.microsoft.com/office/drawing/2014/main" id="{DB973498-89BC-27BF-3674-9C6E6E32ED93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383750" y="4533550"/>
            <a:ext cx="756500" cy="756500"/>
          </a:xfrm>
          <a:prstGeom prst="rect">
            <a:avLst/>
          </a:prstGeom>
        </p:spPr>
      </p:pic>
      <p:pic>
        <p:nvPicPr>
          <p:cNvPr id="47" name="Grafický objekt 46" descr="Bublinkový čaj se souvislou výplní">
            <a:hlinkClick r:id="rId15" action="ppaction://hlinksldjump"/>
            <a:extLst>
              <a:ext uri="{FF2B5EF4-FFF2-40B4-BE49-F238E27FC236}">
                <a16:creationId xmlns:a16="http://schemas.microsoft.com/office/drawing/2014/main" id="{24663A5B-524B-4168-9B5C-62297E78590B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380400" y="3007250"/>
            <a:ext cx="756500" cy="756500"/>
          </a:xfrm>
          <a:prstGeom prst="rect">
            <a:avLst/>
          </a:prstGeom>
        </p:spPr>
      </p:pic>
      <p:pic>
        <p:nvPicPr>
          <p:cNvPr id="48" name="Grafický objekt 47" descr="Atom se souvislou výplní">
            <a:hlinkClick r:id="rId18" action="ppaction://hlinksldjump"/>
            <a:extLst>
              <a:ext uri="{FF2B5EF4-FFF2-40B4-BE49-F238E27FC236}">
                <a16:creationId xmlns:a16="http://schemas.microsoft.com/office/drawing/2014/main" id="{E8EFBCAE-8E24-1A63-CC43-A79B1A05C1A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380400" y="1721150"/>
            <a:ext cx="756500" cy="756500"/>
          </a:xfrm>
          <a:prstGeom prst="rect">
            <a:avLst/>
          </a:prstGeom>
        </p:spPr>
      </p:pic>
      <p:pic>
        <p:nvPicPr>
          <p:cNvPr id="49" name="Grafický objekt 48" descr="Žárovka se souvislou výplní">
            <a:hlinkClick r:id="rId21" action="ppaction://hlinksldjump"/>
            <a:extLst>
              <a:ext uri="{FF2B5EF4-FFF2-40B4-BE49-F238E27FC236}">
                <a16:creationId xmlns:a16="http://schemas.microsoft.com/office/drawing/2014/main" id="{39A80DED-49DD-1AF1-B2AC-F026981888C6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380400" y="325375"/>
            <a:ext cx="756500" cy="756500"/>
          </a:xfrm>
          <a:prstGeom prst="rect">
            <a:avLst/>
          </a:prstGeom>
        </p:spPr>
      </p:pic>
      <p:pic>
        <p:nvPicPr>
          <p:cNvPr id="50" name="Grafický objekt 49" descr="Filantropie se souvislou výplní">
            <a:hlinkClick r:id="rId24" action="ppaction://hlinksldjump"/>
            <a:extLst>
              <a:ext uri="{FF2B5EF4-FFF2-40B4-BE49-F238E27FC236}">
                <a16:creationId xmlns:a16="http://schemas.microsoft.com/office/drawing/2014/main" id="{05D272EC-55E4-6A8B-51B7-11ECD883C68E}"/>
              </a:ext>
            </a:extLst>
          </p:cNvPr>
          <p:cNvPicPr>
            <a:picLocks noChangeAspect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6"/>
              </a:ext>
            </a:extLst>
          </a:blip>
          <a:stretch>
            <a:fillRect/>
          </a:stretch>
        </p:blipFill>
        <p:spPr>
          <a:xfrm>
            <a:off x="380400" y="5929325"/>
            <a:ext cx="756500" cy="756500"/>
          </a:xfrm>
          <a:prstGeom prst="rect">
            <a:avLst/>
          </a:prstGeom>
        </p:spPr>
      </p:pic>
      <p:pic>
        <p:nvPicPr>
          <p:cNvPr id="2" name="Grafický objekt 1" descr="Žárovka se souvislou výplní">
            <a:hlinkClick r:id="rId21" action="ppaction://hlinksldjump"/>
            <a:extLst>
              <a:ext uri="{FF2B5EF4-FFF2-40B4-BE49-F238E27FC236}">
                <a16:creationId xmlns:a16="http://schemas.microsoft.com/office/drawing/2014/main" id="{F22131A9-F9C7-BBB6-92EE-61B87879E358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532800" y="477775"/>
            <a:ext cx="756500" cy="756500"/>
          </a:xfrm>
          <a:prstGeom prst="rect">
            <a:avLst/>
          </a:prstGeom>
        </p:spPr>
      </p:pic>
      <p:grpSp>
        <p:nvGrpSpPr>
          <p:cNvPr id="14" name="Skupina 13">
            <a:extLst>
              <a:ext uri="{FF2B5EF4-FFF2-40B4-BE49-F238E27FC236}">
                <a16:creationId xmlns:a16="http://schemas.microsoft.com/office/drawing/2014/main" id="{25618237-5786-E664-B993-48B08BAA3ECE}"/>
              </a:ext>
            </a:extLst>
          </p:cNvPr>
          <p:cNvGrpSpPr/>
          <p:nvPr/>
        </p:nvGrpSpPr>
        <p:grpSpPr>
          <a:xfrm>
            <a:off x="3393588" y="1559400"/>
            <a:ext cx="490320" cy="3810319"/>
            <a:chOff x="3393588" y="1559400"/>
            <a:chExt cx="490320" cy="3810319"/>
          </a:xfrm>
        </p:grpSpPr>
        <p:pic>
          <p:nvPicPr>
            <p:cNvPr id="4" name="Grafický objekt 3" descr="Žárovka se souvislou výplní">
              <a:hlinkClick r:id="rId21" action="ppaction://hlinksldjump"/>
              <a:extLst>
                <a:ext uri="{FF2B5EF4-FFF2-40B4-BE49-F238E27FC236}">
                  <a16:creationId xmlns:a16="http://schemas.microsoft.com/office/drawing/2014/main" id="{9B4CE7E0-92DA-B19F-2482-66F8C1094BA6}"/>
                </a:ext>
              </a:extLst>
            </p:cNvPr>
            <p:cNvPicPr>
              <a:picLocks noChangeAspect="1"/>
            </p:cNvPicPr>
            <p:nvPr/>
          </p:nvPicPr>
          <p:blipFill>
            <a:blip r:embed="rId2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28"/>
                </a:ext>
              </a:extLst>
            </a:blip>
            <a:stretch>
              <a:fillRect/>
            </a:stretch>
          </p:blipFill>
          <p:spPr>
            <a:xfrm>
              <a:off x="3393588" y="1559400"/>
              <a:ext cx="482837" cy="482837"/>
            </a:xfrm>
            <a:prstGeom prst="rect">
              <a:avLst/>
            </a:prstGeom>
          </p:spPr>
        </p:pic>
        <p:pic>
          <p:nvPicPr>
            <p:cNvPr id="5" name="Grafický objekt 4" descr="Žárovka se souvislou výplní">
              <a:hlinkClick r:id="rId21" action="ppaction://hlinksldjump"/>
              <a:extLst>
                <a:ext uri="{FF2B5EF4-FFF2-40B4-BE49-F238E27FC236}">
                  <a16:creationId xmlns:a16="http://schemas.microsoft.com/office/drawing/2014/main" id="{3C807AD8-0BE0-1A41-0978-17D1A576F98E}"/>
                </a:ext>
              </a:extLst>
            </p:cNvPr>
            <p:cNvPicPr>
              <a:picLocks noChangeAspect="1"/>
            </p:cNvPicPr>
            <p:nvPr/>
          </p:nvPicPr>
          <p:blipFill>
            <a:blip r:embed="rId2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28"/>
                </a:ext>
              </a:extLst>
            </a:blip>
            <a:stretch>
              <a:fillRect/>
            </a:stretch>
          </p:blipFill>
          <p:spPr>
            <a:xfrm>
              <a:off x="3401071" y="2390810"/>
              <a:ext cx="482837" cy="482837"/>
            </a:xfrm>
            <a:prstGeom prst="rect">
              <a:avLst/>
            </a:prstGeom>
          </p:spPr>
        </p:pic>
        <p:pic>
          <p:nvPicPr>
            <p:cNvPr id="6" name="Grafický objekt 5" descr="Žárovka se souvislou výplní">
              <a:hlinkClick r:id="rId21" action="ppaction://hlinksldjump"/>
              <a:extLst>
                <a:ext uri="{FF2B5EF4-FFF2-40B4-BE49-F238E27FC236}">
                  <a16:creationId xmlns:a16="http://schemas.microsoft.com/office/drawing/2014/main" id="{8F0D50F5-1F15-9043-389D-F51C6CD1B911}"/>
                </a:ext>
              </a:extLst>
            </p:cNvPr>
            <p:cNvPicPr>
              <a:picLocks noChangeAspect="1"/>
            </p:cNvPicPr>
            <p:nvPr/>
          </p:nvPicPr>
          <p:blipFill>
            <a:blip r:embed="rId2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28"/>
                </a:ext>
              </a:extLst>
            </a:blip>
            <a:stretch>
              <a:fillRect/>
            </a:stretch>
          </p:blipFill>
          <p:spPr>
            <a:xfrm>
              <a:off x="3401071" y="3223750"/>
              <a:ext cx="482837" cy="482837"/>
            </a:xfrm>
            <a:prstGeom prst="rect">
              <a:avLst/>
            </a:prstGeom>
          </p:spPr>
        </p:pic>
        <p:pic>
          <p:nvPicPr>
            <p:cNvPr id="7" name="Grafický objekt 6" descr="Žárovka se souvislou výplní">
              <a:hlinkClick r:id="rId21" action="ppaction://hlinksldjump"/>
              <a:extLst>
                <a:ext uri="{FF2B5EF4-FFF2-40B4-BE49-F238E27FC236}">
                  <a16:creationId xmlns:a16="http://schemas.microsoft.com/office/drawing/2014/main" id="{A2099FCE-491E-9C0B-E262-438E7B442DE8}"/>
                </a:ext>
              </a:extLst>
            </p:cNvPr>
            <p:cNvPicPr>
              <a:picLocks noChangeAspect="1"/>
            </p:cNvPicPr>
            <p:nvPr/>
          </p:nvPicPr>
          <p:blipFill>
            <a:blip r:embed="rId2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28"/>
                </a:ext>
              </a:extLst>
            </a:blip>
            <a:stretch>
              <a:fillRect/>
            </a:stretch>
          </p:blipFill>
          <p:spPr>
            <a:xfrm>
              <a:off x="3401071" y="4048669"/>
              <a:ext cx="482837" cy="482837"/>
            </a:xfrm>
            <a:prstGeom prst="rect">
              <a:avLst/>
            </a:prstGeom>
          </p:spPr>
        </p:pic>
        <p:pic>
          <p:nvPicPr>
            <p:cNvPr id="8" name="Grafický objekt 7" descr="Žárovka se souvislou výplní">
              <a:hlinkClick r:id="rId21" action="ppaction://hlinksldjump"/>
              <a:extLst>
                <a:ext uri="{FF2B5EF4-FFF2-40B4-BE49-F238E27FC236}">
                  <a16:creationId xmlns:a16="http://schemas.microsoft.com/office/drawing/2014/main" id="{57F76A94-A89E-5A3C-6CA1-09AC319DE40F}"/>
                </a:ext>
              </a:extLst>
            </p:cNvPr>
            <p:cNvPicPr>
              <a:picLocks noChangeAspect="1"/>
            </p:cNvPicPr>
            <p:nvPr/>
          </p:nvPicPr>
          <p:blipFill>
            <a:blip r:embed="rId2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28"/>
                </a:ext>
              </a:extLst>
            </a:blip>
            <a:stretch>
              <a:fillRect/>
            </a:stretch>
          </p:blipFill>
          <p:spPr>
            <a:xfrm>
              <a:off x="3401071" y="4886882"/>
              <a:ext cx="482837" cy="482837"/>
            </a:xfrm>
            <a:prstGeom prst="rect">
              <a:avLst/>
            </a:prstGeom>
          </p:spPr>
        </p:pic>
      </p:grpSp>
      <p:sp>
        <p:nvSpPr>
          <p:cNvPr id="9" name="TextovéPole 8">
            <a:extLst>
              <a:ext uri="{FF2B5EF4-FFF2-40B4-BE49-F238E27FC236}">
                <a16:creationId xmlns:a16="http://schemas.microsoft.com/office/drawing/2014/main" id="{0C06E65D-4FBE-9A85-B60A-109A3EC29A04}"/>
              </a:ext>
            </a:extLst>
          </p:cNvPr>
          <p:cNvSpPr txBox="1"/>
          <p:nvPr/>
        </p:nvSpPr>
        <p:spPr>
          <a:xfrm>
            <a:off x="4086224" y="1660505"/>
            <a:ext cx="40481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Text______________________________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2DEEE964-B2B0-B542-CAE1-EC2187EB6B52}"/>
              </a:ext>
            </a:extLst>
          </p:cNvPr>
          <p:cNvSpPr txBox="1"/>
          <p:nvPr/>
        </p:nvSpPr>
        <p:spPr>
          <a:xfrm>
            <a:off x="4071937" y="2477650"/>
            <a:ext cx="40481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Text______________________________</a:t>
            </a: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E1D593FB-A547-461B-0BDA-E7FFF9946F9A}"/>
              </a:ext>
            </a:extLst>
          </p:cNvPr>
          <p:cNvSpPr txBox="1"/>
          <p:nvPr/>
        </p:nvSpPr>
        <p:spPr>
          <a:xfrm>
            <a:off x="4071936" y="3294795"/>
            <a:ext cx="40481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Text______________________________</a:t>
            </a: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F11F56F4-93EA-BFD5-A8A2-907A592593EC}"/>
              </a:ext>
            </a:extLst>
          </p:cNvPr>
          <p:cNvSpPr txBox="1"/>
          <p:nvPr/>
        </p:nvSpPr>
        <p:spPr>
          <a:xfrm>
            <a:off x="4086224" y="4111940"/>
            <a:ext cx="40481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Text______________________________</a:t>
            </a: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10D99494-8FA9-D5EE-541E-03087AC00F34}"/>
              </a:ext>
            </a:extLst>
          </p:cNvPr>
          <p:cNvSpPr txBox="1"/>
          <p:nvPr/>
        </p:nvSpPr>
        <p:spPr>
          <a:xfrm>
            <a:off x="4086224" y="4828163"/>
            <a:ext cx="40481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Text______________________________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304311950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560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Skupina 1">
            <a:extLst>
              <a:ext uri="{FF2B5EF4-FFF2-40B4-BE49-F238E27FC236}">
                <a16:creationId xmlns:a16="http://schemas.microsoft.com/office/drawing/2014/main" id="{B19F42C1-B1A6-E0A4-068E-34F0151BB4C7}"/>
              </a:ext>
            </a:extLst>
          </p:cNvPr>
          <p:cNvGrpSpPr/>
          <p:nvPr/>
        </p:nvGrpSpPr>
        <p:grpSpPr>
          <a:xfrm>
            <a:off x="-2114800" y="4371800"/>
            <a:ext cx="1080000" cy="1080000"/>
            <a:chOff x="-2114800" y="4371800"/>
            <a:chExt cx="1080000" cy="1080000"/>
          </a:xfrm>
        </p:grpSpPr>
        <p:sp>
          <p:nvSpPr>
            <p:cNvPr id="4" name="Ovál 3">
              <a:extLst>
                <a:ext uri="{FF2B5EF4-FFF2-40B4-BE49-F238E27FC236}">
                  <a16:creationId xmlns:a16="http://schemas.microsoft.com/office/drawing/2014/main" id="{2B8F6298-DDDF-56D1-5C41-09AC752CF466}"/>
                </a:ext>
              </a:extLst>
            </p:cNvPr>
            <p:cNvSpPr/>
            <p:nvPr/>
          </p:nvSpPr>
          <p:spPr>
            <a:xfrm>
              <a:off x="-2114800" y="4371800"/>
              <a:ext cx="1080000" cy="108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pic>
          <p:nvPicPr>
            <p:cNvPr id="5" name="Grafický objekt 4" descr="Zákazová značka se souvislou výplní">
              <a:extLst>
                <a:ext uri="{FF2B5EF4-FFF2-40B4-BE49-F238E27FC236}">
                  <a16:creationId xmlns:a16="http://schemas.microsoft.com/office/drawing/2014/main" id="{9E27C3DB-7B81-E39B-5BBD-D6F8EB3336F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-1953050" y="4533550"/>
              <a:ext cx="756500" cy="756500"/>
            </a:xfrm>
            <a:prstGeom prst="rect">
              <a:avLst/>
            </a:prstGeom>
          </p:spPr>
        </p:pic>
      </p:grpSp>
      <p:grpSp>
        <p:nvGrpSpPr>
          <p:cNvPr id="6" name="Skupina 5">
            <a:extLst>
              <a:ext uri="{FF2B5EF4-FFF2-40B4-BE49-F238E27FC236}">
                <a16:creationId xmlns:a16="http://schemas.microsoft.com/office/drawing/2014/main" id="{5EC489F6-F72D-3CFA-BD8C-5943E020590D}"/>
              </a:ext>
            </a:extLst>
          </p:cNvPr>
          <p:cNvGrpSpPr/>
          <p:nvPr/>
        </p:nvGrpSpPr>
        <p:grpSpPr>
          <a:xfrm>
            <a:off x="958600" y="1559400"/>
            <a:ext cx="1080000" cy="1080000"/>
            <a:chOff x="-2114800" y="1559400"/>
            <a:chExt cx="1080000" cy="1080000"/>
          </a:xfrm>
        </p:grpSpPr>
        <p:sp>
          <p:nvSpPr>
            <p:cNvPr id="7" name="Ovál 6">
              <a:extLst>
                <a:ext uri="{FF2B5EF4-FFF2-40B4-BE49-F238E27FC236}">
                  <a16:creationId xmlns:a16="http://schemas.microsoft.com/office/drawing/2014/main" id="{EB45F345-7149-5AD3-7F53-E1F5F10A0E30}"/>
                </a:ext>
              </a:extLst>
            </p:cNvPr>
            <p:cNvSpPr/>
            <p:nvPr/>
          </p:nvSpPr>
          <p:spPr>
            <a:xfrm>
              <a:off x="-2114800" y="1559400"/>
              <a:ext cx="1080000" cy="108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pic>
          <p:nvPicPr>
            <p:cNvPr id="8" name="Grafický objekt 7" descr="Atom se souvislou výplní">
              <a:extLst>
                <a:ext uri="{FF2B5EF4-FFF2-40B4-BE49-F238E27FC236}">
                  <a16:creationId xmlns:a16="http://schemas.microsoft.com/office/drawing/2014/main" id="{8006F485-2956-5A50-665D-C312E038A4C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-1956400" y="1721150"/>
              <a:ext cx="756500" cy="756500"/>
            </a:xfrm>
            <a:prstGeom prst="rect">
              <a:avLst/>
            </a:prstGeom>
          </p:spPr>
        </p:pic>
      </p:grpSp>
      <p:grpSp>
        <p:nvGrpSpPr>
          <p:cNvPr id="9" name="Skupina 8">
            <a:extLst>
              <a:ext uri="{FF2B5EF4-FFF2-40B4-BE49-F238E27FC236}">
                <a16:creationId xmlns:a16="http://schemas.microsoft.com/office/drawing/2014/main" id="{3DB31BC3-C9FF-2AB9-D2D6-CE137EF61AFF}"/>
              </a:ext>
            </a:extLst>
          </p:cNvPr>
          <p:cNvGrpSpPr/>
          <p:nvPr/>
        </p:nvGrpSpPr>
        <p:grpSpPr>
          <a:xfrm>
            <a:off x="-2114800" y="5778000"/>
            <a:ext cx="1080000" cy="1080000"/>
            <a:chOff x="-2114800" y="5778000"/>
            <a:chExt cx="1080000" cy="1080000"/>
          </a:xfrm>
        </p:grpSpPr>
        <p:sp>
          <p:nvSpPr>
            <p:cNvPr id="10" name="Ovál 9">
              <a:extLst>
                <a:ext uri="{FF2B5EF4-FFF2-40B4-BE49-F238E27FC236}">
                  <a16:creationId xmlns:a16="http://schemas.microsoft.com/office/drawing/2014/main" id="{E428BEA6-7933-4458-B3E4-5F98B0ECE7AB}"/>
                </a:ext>
              </a:extLst>
            </p:cNvPr>
            <p:cNvSpPr/>
            <p:nvPr/>
          </p:nvSpPr>
          <p:spPr>
            <a:xfrm>
              <a:off x="-2114800" y="5778000"/>
              <a:ext cx="1080000" cy="108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pic>
          <p:nvPicPr>
            <p:cNvPr id="11" name="Grafický objekt 10" descr="Filantropie se souvislou výplní">
              <a:extLst>
                <a:ext uri="{FF2B5EF4-FFF2-40B4-BE49-F238E27FC236}">
                  <a16:creationId xmlns:a16="http://schemas.microsoft.com/office/drawing/2014/main" id="{4DE39B9D-81A1-3168-061F-66E0935FC3BE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-1956400" y="5929325"/>
              <a:ext cx="756500" cy="756500"/>
            </a:xfrm>
            <a:prstGeom prst="rect">
              <a:avLst/>
            </a:prstGeom>
          </p:spPr>
        </p:pic>
      </p:grpSp>
      <p:grpSp>
        <p:nvGrpSpPr>
          <p:cNvPr id="13" name="Skupina 12">
            <a:extLst>
              <a:ext uri="{FF2B5EF4-FFF2-40B4-BE49-F238E27FC236}">
                <a16:creationId xmlns:a16="http://schemas.microsoft.com/office/drawing/2014/main" id="{AA721C84-E258-9910-3218-27BD38F2C69F}"/>
              </a:ext>
            </a:extLst>
          </p:cNvPr>
          <p:cNvGrpSpPr/>
          <p:nvPr/>
        </p:nvGrpSpPr>
        <p:grpSpPr>
          <a:xfrm>
            <a:off x="-2114800" y="153200"/>
            <a:ext cx="1080000" cy="1080000"/>
            <a:chOff x="-2114800" y="153200"/>
            <a:chExt cx="1080000" cy="1080000"/>
          </a:xfrm>
        </p:grpSpPr>
        <p:sp>
          <p:nvSpPr>
            <p:cNvPr id="14" name="Ovál 13">
              <a:extLst>
                <a:ext uri="{FF2B5EF4-FFF2-40B4-BE49-F238E27FC236}">
                  <a16:creationId xmlns:a16="http://schemas.microsoft.com/office/drawing/2014/main" id="{1C065947-2BDC-FCC7-CD03-B8CA4FE7E3E5}"/>
                </a:ext>
              </a:extLst>
            </p:cNvPr>
            <p:cNvSpPr/>
            <p:nvPr/>
          </p:nvSpPr>
          <p:spPr>
            <a:xfrm>
              <a:off x="-2114800" y="153200"/>
              <a:ext cx="1080000" cy="108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pic>
          <p:nvPicPr>
            <p:cNvPr id="15" name="Grafický objekt 14" descr="Žárovka se souvislou výplní">
              <a:extLst>
                <a:ext uri="{FF2B5EF4-FFF2-40B4-BE49-F238E27FC236}">
                  <a16:creationId xmlns:a16="http://schemas.microsoft.com/office/drawing/2014/main" id="{058B41AB-00DA-647A-3FBD-00FF846D8E36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-1956400" y="325375"/>
              <a:ext cx="756500" cy="756500"/>
            </a:xfrm>
            <a:prstGeom prst="rect">
              <a:avLst/>
            </a:prstGeom>
          </p:spPr>
        </p:pic>
      </p:grpSp>
      <p:grpSp>
        <p:nvGrpSpPr>
          <p:cNvPr id="21" name="Skupina 20">
            <a:extLst>
              <a:ext uri="{FF2B5EF4-FFF2-40B4-BE49-F238E27FC236}">
                <a16:creationId xmlns:a16="http://schemas.microsoft.com/office/drawing/2014/main" id="{BF31F46A-0142-B963-15A1-0B8750F31FA0}"/>
              </a:ext>
            </a:extLst>
          </p:cNvPr>
          <p:cNvGrpSpPr/>
          <p:nvPr/>
        </p:nvGrpSpPr>
        <p:grpSpPr>
          <a:xfrm>
            <a:off x="-2114800" y="2889000"/>
            <a:ext cx="1080000" cy="1080000"/>
            <a:chOff x="-2114800" y="2965600"/>
            <a:chExt cx="1080000" cy="1080000"/>
          </a:xfrm>
        </p:grpSpPr>
        <p:sp>
          <p:nvSpPr>
            <p:cNvPr id="22" name="Ovál 21">
              <a:extLst>
                <a:ext uri="{FF2B5EF4-FFF2-40B4-BE49-F238E27FC236}">
                  <a16:creationId xmlns:a16="http://schemas.microsoft.com/office/drawing/2014/main" id="{01E440B9-B3A7-0031-0D02-C0F3DB01CD10}"/>
                </a:ext>
              </a:extLst>
            </p:cNvPr>
            <p:cNvSpPr/>
            <p:nvPr/>
          </p:nvSpPr>
          <p:spPr>
            <a:xfrm>
              <a:off x="-2114800" y="2965600"/>
              <a:ext cx="1080000" cy="108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pic>
          <p:nvPicPr>
            <p:cNvPr id="23" name="Grafický objekt 22" descr="Bublinkový čaj se souvislou výplní">
              <a:extLst>
                <a:ext uri="{FF2B5EF4-FFF2-40B4-BE49-F238E27FC236}">
                  <a16:creationId xmlns:a16="http://schemas.microsoft.com/office/drawing/2014/main" id="{1E70C112-84F4-6A97-8B54-446F0A9ECFD5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-1953050" y="3083850"/>
              <a:ext cx="756500" cy="756500"/>
            </a:xfrm>
            <a:prstGeom prst="rect">
              <a:avLst/>
            </a:prstGeom>
          </p:spPr>
        </p:pic>
      </p:grpSp>
      <p:sp>
        <p:nvSpPr>
          <p:cNvPr id="12" name="Volný tvar: obrazec 11">
            <a:extLst>
              <a:ext uri="{FF2B5EF4-FFF2-40B4-BE49-F238E27FC236}">
                <a16:creationId xmlns:a16="http://schemas.microsoft.com/office/drawing/2014/main" id="{C3841861-33AE-F451-EEC6-A33DDDCF3B28}"/>
              </a:ext>
            </a:extLst>
          </p:cNvPr>
          <p:cNvSpPr/>
          <p:nvPr/>
        </p:nvSpPr>
        <p:spPr>
          <a:xfrm>
            <a:off x="0" y="-10532594"/>
            <a:ext cx="1498600" cy="25263988"/>
          </a:xfrm>
          <a:custGeom>
            <a:avLst/>
            <a:gdLst>
              <a:gd name="connsiteX0" fmla="*/ 0 w 1498600"/>
              <a:gd name="connsiteY0" fmla="*/ 0 h 25263988"/>
              <a:gd name="connsiteX1" fmla="*/ 1498600 w 1498600"/>
              <a:gd name="connsiteY1" fmla="*/ 0 h 25263988"/>
              <a:gd name="connsiteX2" fmla="*/ 1498600 w 1498600"/>
              <a:gd name="connsiteY2" fmla="*/ 11610918 h 25263988"/>
              <a:gd name="connsiteX3" fmla="*/ 742100 w 1498600"/>
              <a:gd name="connsiteY3" fmla="*/ 12631994 h 25263988"/>
              <a:gd name="connsiteX4" fmla="*/ 1498600 w 1498600"/>
              <a:gd name="connsiteY4" fmla="*/ 13653071 h 25263988"/>
              <a:gd name="connsiteX5" fmla="*/ 1498600 w 1498600"/>
              <a:gd name="connsiteY5" fmla="*/ 25263988 h 25263988"/>
              <a:gd name="connsiteX6" fmla="*/ 0 w 1498600"/>
              <a:gd name="connsiteY6" fmla="*/ 25263988 h 25263988"/>
              <a:gd name="connsiteX0" fmla="*/ 0 w 1498600"/>
              <a:gd name="connsiteY0" fmla="*/ 0 h 25263988"/>
              <a:gd name="connsiteX1" fmla="*/ 1498600 w 1498600"/>
              <a:gd name="connsiteY1" fmla="*/ 0 h 25263988"/>
              <a:gd name="connsiteX2" fmla="*/ 1498600 w 1498600"/>
              <a:gd name="connsiteY2" fmla="*/ 11610918 h 25263988"/>
              <a:gd name="connsiteX3" fmla="*/ 742100 w 1498600"/>
              <a:gd name="connsiteY3" fmla="*/ 12638344 h 25263988"/>
              <a:gd name="connsiteX4" fmla="*/ 1498600 w 1498600"/>
              <a:gd name="connsiteY4" fmla="*/ 13653071 h 25263988"/>
              <a:gd name="connsiteX5" fmla="*/ 1498600 w 1498600"/>
              <a:gd name="connsiteY5" fmla="*/ 25263988 h 25263988"/>
              <a:gd name="connsiteX6" fmla="*/ 0 w 1498600"/>
              <a:gd name="connsiteY6" fmla="*/ 25263988 h 25263988"/>
              <a:gd name="connsiteX7" fmla="*/ 0 w 1498600"/>
              <a:gd name="connsiteY7" fmla="*/ 0 h 25263988"/>
              <a:gd name="connsiteX0" fmla="*/ 0 w 1498600"/>
              <a:gd name="connsiteY0" fmla="*/ 0 h 25263988"/>
              <a:gd name="connsiteX1" fmla="*/ 1498600 w 1498600"/>
              <a:gd name="connsiteY1" fmla="*/ 0 h 25263988"/>
              <a:gd name="connsiteX2" fmla="*/ 1498600 w 1498600"/>
              <a:gd name="connsiteY2" fmla="*/ 11610918 h 25263988"/>
              <a:gd name="connsiteX3" fmla="*/ 742100 w 1498600"/>
              <a:gd name="connsiteY3" fmla="*/ 12638344 h 25263988"/>
              <a:gd name="connsiteX4" fmla="*/ 1498600 w 1498600"/>
              <a:gd name="connsiteY4" fmla="*/ 13653071 h 25263988"/>
              <a:gd name="connsiteX5" fmla="*/ 1498600 w 1498600"/>
              <a:gd name="connsiteY5" fmla="*/ 25263988 h 25263988"/>
              <a:gd name="connsiteX6" fmla="*/ 0 w 1498600"/>
              <a:gd name="connsiteY6" fmla="*/ 25263988 h 25263988"/>
              <a:gd name="connsiteX7" fmla="*/ 0 w 1498600"/>
              <a:gd name="connsiteY7" fmla="*/ 0 h 25263988"/>
              <a:gd name="connsiteX0" fmla="*/ 0 w 1498600"/>
              <a:gd name="connsiteY0" fmla="*/ 0 h 25263988"/>
              <a:gd name="connsiteX1" fmla="*/ 1498600 w 1498600"/>
              <a:gd name="connsiteY1" fmla="*/ 0 h 25263988"/>
              <a:gd name="connsiteX2" fmla="*/ 1498600 w 1498600"/>
              <a:gd name="connsiteY2" fmla="*/ 11610918 h 25263988"/>
              <a:gd name="connsiteX3" fmla="*/ 742100 w 1498600"/>
              <a:gd name="connsiteY3" fmla="*/ 12638344 h 25263988"/>
              <a:gd name="connsiteX4" fmla="*/ 1498600 w 1498600"/>
              <a:gd name="connsiteY4" fmla="*/ 13653071 h 25263988"/>
              <a:gd name="connsiteX5" fmla="*/ 1498600 w 1498600"/>
              <a:gd name="connsiteY5" fmla="*/ 25263988 h 25263988"/>
              <a:gd name="connsiteX6" fmla="*/ 0 w 1498600"/>
              <a:gd name="connsiteY6" fmla="*/ 25263988 h 25263988"/>
              <a:gd name="connsiteX7" fmla="*/ 0 w 1498600"/>
              <a:gd name="connsiteY7" fmla="*/ 0 h 25263988"/>
              <a:gd name="connsiteX0" fmla="*/ 0 w 1499031"/>
              <a:gd name="connsiteY0" fmla="*/ 0 h 25263988"/>
              <a:gd name="connsiteX1" fmla="*/ 1498600 w 1499031"/>
              <a:gd name="connsiteY1" fmla="*/ 0 h 25263988"/>
              <a:gd name="connsiteX2" fmla="*/ 1498600 w 1499031"/>
              <a:gd name="connsiteY2" fmla="*/ 11610918 h 25263988"/>
              <a:gd name="connsiteX3" fmla="*/ 742100 w 1499031"/>
              <a:gd name="connsiteY3" fmla="*/ 12638344 h 25263988"/>
              <a:gd name="connsiteX4" fmla="*/ 1498600 w 1499031"/>
              <a:gd name="connsiteY4" fmla="*/ 13653071 h 25263988"/>
              <a:gd name="connsiteX5" fmla="*/ 1498600 w 1499031"/>
              <a:gd name="connsiteY5" fmla="*/ 25263988 h 25263988"/>
              <a:gd name="connsiteX6" fmla="*/ 0 w 1499031"/>
              <a:gd name="connsiteY6" fmla="*/ 25263988 h 25263988"/>
              <a:gd name="connsiteX7" fmla="*/ 0 w 1499031"/>
              <a:gd name="connsiteY7" fmla="*/ 0 h 25263988"/>
              <a:gd name="connsiteX0" fmla="*/ 0 w 1499031"/>
              <a:gd name="connsiteY0" fmla="*/ 0 h 25263988"/>
              <a:gd name="connsiteX1" fmla="*/ 1498600 w 1499031"/>
              <a:gd name="connsiteY1" fmla="*/ 0 h 25263988"/>
              <a:gd name="connsiteX2" fmla="*/ 1498600 w 1499031"/>
              <a:gd name="connsiteY2" fmla="*/ 11610918 h 25263988"/>
              <a:gd name="connsiteX3" fmla="*/ 742100 w 1499031"/>
              <a:gd name="connsiteY3" fmla="*/ 12638344 h 25263988"/>
              <a:gd name="connsiteX4" fmla="*/ 1498600 w 1499031"/>
              <a:gd name="connsiteY4" fmla="*/ 13653071 h 25263988"/>
              <a:gd name="connsiteX5" fmla="*/ 1498600 w 1499031"/>
              <a:gd name="connsiteY5" fmla="*/ 25263988 h 25263988"/>
              <a:gd name="connsiteX6" fmla="*/ 0 w 1499031"/>
              <a:gd name="connsiteY6" fmla="*/ 25263988 h 25263988"/>
              <a:gd name="connsiteX7" fmla="*/ 0 w 1499031"/>
              <a:gd name="connsiteY7" fmla="*/ 0 h 25263988"/>
              <a:gd name="connsiteX0" fmla="*/ 0 w 1499027"/>
              <a:gd name="connsiteY0" fmla="*/ 0 h 25263988"/>
              <a:gd name="connsiteX1" fmla="*/ 1498600 w 1499027"/>
              <a:gd name="connsiteY1" fmla="*/ 0 h 25263988"/>
              <a:gd name="connsiteX2" fmla="*/ 1498600 w 1499027"/>
              <a:gd name="connsiteY2" fmla="*/ 11610918 h 25263988"/>
              <a:gd name="connsiteX3" fmla="*/ 742100 w 1499027"/>
              <a:gd name="connsiteY3" fmla="*/ 12638344 h 25263988"/>
              <a:gd name="connsiteX4" fmla="*/ 1498600 w 1499027"/>
              <a:gd name="connsiteY4" fmla="*/ 13653071 h 25263988"/>
              <a:gd name="connsiteX5" fmla="*/ 1498600 w 1499027"/>
              <a:gd name="connsiteY5" fmla="*/ 25263988 h 25263988"/>
              <a:gd name="connsiteX6" fmla="*/ 0 w 1499027"/>
              <a:gd name="connsiteY6" fmla="*/ 25263988 h 25263988"/>
              <a:gd name="connsiteX7" fmla="*/ 0 w 1499027"/>
              <a:gd name="connsiteY7" fmla="*/ 0 h 25263988"/>
              <a:gd name="connsiteX0" fmla="*/ 0 w 1499090"/>
              <a:gd name="connsiteY0" fmla="*/ 0 h 25263988"/>
              <a:gd name="connsiteX1" fmla="*/ 1498600 w 1499090"/>
              <a:gd name="connsiteY1" fmla="*/ 0 h 25263988"/>
              <a:gd name="connsiteX2" fmla="*/ 1498600 w 1499090"/>
              <a:gd name="connsiteY2" fmla="*/ 11610918 h 25263988"/>
              <a:gd name="connsiteX3" fmla="*/ 844650 w 1499090"/>
              <a:gd name="connsiteY3" fmla="*/ 12612707 h 25263988"/>
              <a:gd name="connsiteX4" fmla="*/ 1498600 w 1499090"/>
              <a:gd name="connsiteY4" fmla="*/ 13653071 h 25263988"/>
              <a:gd name="connsiteX5" fmla="*/ 1498600 w 1499090"/>
              <a:gd name="connsiteY5" fmla="*/ 25263988 h 25263988"/>
              <a:gd name="connsiteX6" fmla="*/ 0 w 1499090"/>
              <a:gd name="connsiteY6" fmla="*/ 25263988 h 25263988"/>
              <a:gd name="connsiteX7" fmla="*/ 0 w 1499090"/>
              <a:gd name="connsiteY7" fmla="*/ 0 h 25263988"/>
              <a:gd name="connsiteX0" fmla="*/ 0 w 1499090"/>
              <a:gd name="connsiteY0" fmla="*/ 0 h 25263988"/>
              <a:gd name="connsiteX1" fmla="*/ 1498600 w 1499090"/>
              <a:gd name="connsiteY1" fmla="*/ 0 h 25263988"/>
              <a:gd name="connsiteX2" fmla="*/ 1498600 w 1499090"/>
              <a:gd name="connsiteY2" fmla="*/ 11610918 h 25263988"/>
              <a:gd name="connsiteX3" fmla="*/ 844650 w 1499090"/>
              <a:gd name="connsiteY3" fmla="*/ 12612707 h 25263988"/>
              <a:gd name="connsiteX4" fmla="*/ 1498600 w 1499090"/>
              <a:gd name="connsiteY4" fmla="*/ 13653071 h 25263988"/>
              <a:gd name="connsiteX5" fmla="*/ 1498600 w 1499090"/>
              <a:gd name="connsiteY5" fmla="*/ 25263988 h 25263988"/>
              <a:gd name="connsiteX6" fmla="*/ 0 w 1499090"/>
              <a:gd name="connsiteY6" fmla="*/ 25263988 h 25263988"/>
              <a:gd name="connsiteX7" fmla="*/ 0 w 1499090"/>
              <a:gd name="connsiteY7" fmla="*/ 0 h 25263988"/>
              <a:gd name="connsiteX0" fmla="*/ 0 w 1498600"/>
              <a:gd name="connsiteY0" fmla="*/ 0 h 25263988"/>
              <a:gd name="connsiteX1" fmla="*/ 1498600 w 1498600"/>
              <a:gd name="connsiteY1" fmla="*/ 0 h 25263988"/>
              <a:gd name="connsiteX2" fmla="*/ 1498600 w 1498600"/>
              <a:gd name="connsiteY2" fmla="*/ 11610918 h 25263988"/>
              <a:gd name="connsiteX3" fmla="*/ 844650 w 1498600"/>
              <a:gd name="connsiteY3" fmla="*/ 12612707 h 25263988"/>
              <a:gd name="connsiteX4" fmla="*/ 1498600 w 1498600"/>
              <a:gd name="connsiteY4" fmla="*/ 13653071 h 25263988"/>
              <a:gd name="connsiteX5" fmla="*/ 1498600 w 1498600"/>
              <a:gd name="connsiteY5" fmla="*/ 25263988 h 25263988"/>
              <a:gd name="connsiteX6" fmla="*/ 0 w 1498600"/>
              <a:gd name="connsiteY6" fmla="*/ 25263988 h 25263988"/>
              <a:gd name="connsiteX7" fmla="*/ 0 w 1498600"/>
              <a:gd name="connsiteY7" fmla="*/ 0 h 25263988"/>
              <a:gd name="connsiteX0" fmla="*/ 0 w 1498600"/>
              <a:gd name="connsiteY0" fmla="*/ 0 h 25263988"/>
              <a:gd name="connsiteX1" fmla="*/ 1498600 w 1498600"/>
              <a:gd name="connsiteY1" fmla="*/ 0 h 25263988"/>
              <a:gd name="connsiteX2" fmla="*/ 1498600 w 1498600"/>
              <a:gd name="connsiteY2" fmla="*/ 11610918 h 25263988"/>
              <a:gd name="connsiteX3" fmla="*/ 844650 w 1498600"/>
              <a:gd name="connsiteY3" fmla="*/ 12612707 h 25263988"/>
              <a:gd name="connsiteX4" fmla="*/ 1498600 w 1498600"/>
              <a:gd name="connsiteY4" fmla="*/ 13653071 h 25263988"/>
              <a:gd name="connsiteX5" fmla="*/ 1498600 w 1498600"/>
              <a:gd name="connsiteY5" fmla="*/ 25263988 h 25263988"/>
              <a:gd name="connsiteX6" fmla="*/ 0 w 1498600"/>
              <a:gd name="connsiteY6" fmla="*/ 25263988 h 25263988"/>
              <a:gd name="connsiteX7" fmla="*/ 0 w 1498600"/>
              <a:gd name="connsiteY7" fmla="*/ 0 h 25263988"/>
              <a:gd name="connsiteX0" fmla="*/ 0 w 1498600"/>
              <a:gd name="connsiteY0" fmla="*/ 0 h 25263988"/>
              <a:gd name="connsiteX1" fmla="*/ 1498600 w 1498600"/>
              <a:gd name="connsiteY1" fmla="*/ 0 h 25263988"/>
              <a:gd name="connsiteX2" fmla="*/ 1498600 w 1498600"/>
              <a:gd name="connsiteY2" fmla="*/ 11610918 h 25263988"/>
              <a:gd name="connsiteX3" fmla="*/ 844650 w 1498600"/>
              <a:gd name="connsiteY3" fmla="*/ 12612707 h 25263988"/>
              <a:gd name="connsiteX4" fmla="*/ 1498600 w 1498600"/>
              <a:gd name="connsiteY4" fmla="*/ 13653071 h 25263988"/>
              <a:gd name="connsiteX5" fmla="*/ 1498600 w 1498600"/>
              <a:gd name="connsiteY5" fmla="*/ 25263988 h 25263988"/>
              <a:gd name="connsiteX6" fmla="*/ 0 w 1498600"/>
              <a:gd name="connsiteY6" fmla="*/ 25263988 h 25263988"/>
              <a:gd name="connsiteX7" fmla="*/ 0 w 1498600"/>
              <a:gd name="connsiteY7" fmla="*/ 0 h 252639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98600" h="25263988">
                <a:moveTo>
                  <a:pt x="0" y="0"/>
                </a:moveTo>
                <a:lnTo>
                  <a:pt x="1498600" y="0"/>
                </a:lnTo>
                <a:lnTo>
                  <a:pt x="1498600" y="11610918"/>
                </a:lnTo>
                <a:cubicBezTo>
                  <a:pt x="1475033" y="12142380"/>
                  <a:pt x="848679" y="12005331"/>
                  <a:pt x="844650" y="12612707"/>
                </a:cubicBezTo>
                <a:cubicBezTo>
                  <a:pt x="840621" y="13220083"/>
                  <a:pt x="1477258" y="13200084"/>
                  <a:pt x="1498600" y="13653071"/>
                </a:cubicBezTo>
                <a:lnTo>
                  <a:pt x="1498600" y="25263988"/>
                </a:lnTo>
                <a:lnTo>
                  <a:pt x="0" y="25263988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cs-CZ" dirty="0"/>
          </a:p>
        </p:txBody>
      </p:sp>
      <p:pic>
        <p:nvPicPr>
          <p:cNvPr id="16" name="Grafický objekt 15" descr="Zákazová značka se souvislou výplní">
            <a:hlinkClick r:id="rId12" action="ppaction://hlinksldjump"/>
            <a:extLst>
              <a:ext uri="{FF2B5EF4-FFF2-40B4-BE49-F238E27FC236}">
                <a16:creationId xmlns:a16="http://schemas.microsoft.com/office/drawing/2014/main" id="{CF193E49-50FA-B439-5069-626976AC6E78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383750" y="4533550"/>
            <a:ext cx="756500" cy="756500"/>
          </a:xfrm>
          <a:prstGeom prst="rect">
            <a:avLst/>
          </a:prstGeom>
        </p:spPr>
      </p:pic>
      <p:pic>
        <p:nvPicPr>
          <p:cNvPr id="17" name="Grafický objekt 16" descr="Bublinkový čaj se souvislou výplní">
            <a:hlinkClick r:id="rId15" action="ppaction://hlinksldjump"/>
            <a:extLst>
              <a:ext uri="{FF2B5EF4-FFF2-40B4-BE49-F238E27FC236}">
                <a16:creationId xmlns:a16="http://schemas.microsoft.com/office/drawing/2014/main" id="{A1C638A0-160F-ACCC-2F5E-6AB870A3C43E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380400" y="3007250"/>
            <a:ext cx="756500" cy="756500"/>
          </a:xfrm>
          <a:prstGeom prst="rect">
            <a:avLst/>
          </a:prstGeom>
        </p:spPr>
      </p:pic>
      <p:pic>
        <p:nvPicPr>
          <p:cNvPr id="18" name="Grafický objekt 17" descr="Atom se souvislou výplní">
            <a:hlinkClick r:id="rId18" action="ppaction://hlinksldjump"/>
            <a:extLst>
              <a:ext uri="{FF2B5EF4-FFF2-40B4-BE49-F238E27FC236}">
                <a16:creationId xmlns:a16="http://schemas.microsoft.com/office/drawing/2014/main" id="{2CDF05C2-B328-F5AB-A19B-1B25212401C0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380400" y="1721150"/>
            <a:ext cx="756500" cy="756500"/>
          </a:xfrm>
          <a:prstGeom prst="rect">
            <a:avLst/>
          </a:prstGeom>
        </p:spPr>
      </p:pic>
      <p:pic>
        <p:nvPicPr>
          <p:cNvPr id="19" name="Grafický objekt 18" descr="Žárovka se souvislou výplní">
            <a:hlinkClick r:id="rId21" action="ppaction://hlinksldjump"/>
            <a:extLst>
              <a:ext uri="{FF2B5EF4-FFF2-40B4-BE49-F238E27FC236}">
                <a16:creationId xmlns:a16="http://schemas.microsoft.com/office/drawing/2014/main" id="{B7A489D1-3F6E-C1A5-248D-C24D092EC0F1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380400" y="325375"/>
            <a:ext cx="756500" cy="756500"/>
          </a:xfrm>
          <a:prstGeom prst="rect">
            <a:avLst/>
          </a:prstGeom>
        </p:spPr>
      </p:pic>
      <p:pic>
        <p:nvPicPr>
          <p:cNvPr id="20" name="Grafický objekt 19" descr="Filantropie se souvislou výplní">
            <a:hlinkClick r:id="rId24" action="ppaction://hlinksldjump"/>
            <a:extLst>
              <a:ext uri="{FF2B5EF4-FFF2-40B4-BE49-F238E27FC236}">
                <a16:creationId xmlns:a16="http://schemas.microsoft.com/office/drawing/2014/main" id="{04F9D75F-CE2F-A620-9866-799A58E1AEC9}"/>
              </a:ext>
            </a:extLst>
          </p:cNvPr>
          <p:cNvPicPr>
            <a:picLocks noChangeAspect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6"/>
              </a:ext>
            </a:extLst>
          </a:blip>
          <a:stretch>
            <a:fillRect/>
          </a:stretch>
        </p:blipFill>
        <p:spPr>
          <a:xfrm>
            <a:off x="380400" y="5929325"/>
            <a:ext cx="756500" cy="756500"/>
          </a:xfrm>
          <a:prstGeom prst="rect">
            <a:avLst/>
          </a:prstGeom>
        </p:spPr>
      </p:pic>
      <p:grpSp>
        <p:nvGrpSpPr>
          <p:cNvPr id="33" name="Skupina 32">
            <a:extLst>
              <a:ext uri="{FF2B5EF4-FFF2-40B4-BE49-F238E27FC236}">
                <a16:creationId xmlns:a16="http://schemas.microsoft.com/office/drawing/2014/main" id="{CA5C2707-00F5-12A5-BF84-01BD6F015216}"/>
              </a:ext>
            </a:extLst>
          </p:cNvPr>
          <p:cNvGrpSpPr/>
          <p:nvPr/>
        </p:nvGrpSpPr>
        <p:grpSpPr>
          <a:xfrm>
            <a:off x="3393588" y="1559400"/>
            <a:ext cx="490320" cy="3810319"/>
            <a:chOff x="3393588" y="1559400"/>
            <a:chExt cx="490320" cy="3810319"/>
          </a:xfrm>
        </p:grpSpPr>
        <p:pic>
          <p:nvPicPr>
            <p:cNvPr id="3" name="Grafický objekt 2" descr="Atom se souvislou výplní">
              <a:hlinkClick r:id="rId21" action="ppaction://hlinksldjump"/>
              <a:extLst>
                <a:ext uri="{FF2B5EF4-FFF2-40B4-BE49-F238E27FC236}">
                  <a16:creationId xmlns:a16="http://schemas.microsoft.com/office/drawing/2014/main" id="{069A60E5-9F46-3269-2A27-9D02358A3398}"/>
                </a:ext>
              </a:extLst>
            </p:cNvPr>
            <p:cNvPicPr>
              <a:picLocks noChangeAspect="1"/>
            </p:cNvPicPr>
            <p:nvPr/>
          </p:nvPicPr>
          <p:blipFill>
            <a:blip r:embed="rId2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28"/>
                </a:ext>
              </a:extLst>
            </a:blip>
            <a:srcRect/>
            <a:stretch/>
          </p:blipFill>
          <p:spPr>
            <a:xfrm>
              <a:off x="3393588" y="1559400"/>
              <a:ext cx="482837" cy="482837"/>
            </a:xfrm>
            <a:prstGeom prst="rect">
              <a:avLst/>
            </a:prstGeom>
          </p:spPr>
        </p:pic>
        <p:pic>
          <p:nvPicPr>
            <p:cNvPr id="24" name="Grafický objekt 23" descr="Atom se souvislou výplní">
              <a:hlinkClick r:id="rId21" action="ppaction://hlinksldjump"/>
              <a:extLst>
                <a:ext uri="{FF2B5EF4-FFF2-40B4-BE49-F238E27FC236}">
                  <a16:creationId xmlns:a16="http://schemas.microsoft.com/office/drawing/2014/main" id="{6B4FA978-EBD8-FD22-45DD-371D81400D69}"/>
                </a:ext>
              </a:extLst>
            </p:cNvPr>
            <p:cNvPicPr>
              <a:picLocks noChangeAspect="1"/>
            </p:cNvPicPr>
            <p:nvPr/>
          </p:nvPicPr>
          <p:blipFill>
            <a:blip r:embed="rId2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28"/>
                </a:ext>
              </a:extLst>
            </a:blip>
            <a:srcRect/>
            <a:stretch/>
          </p:blipFill>
          <p:spPr>
            <a:xfrm>
              <a:off x="3401071" y="2390810"/>
              <a:ext cx="482837" cy="482837"/>
            </a:xfrm>
            <a:prstGeom prst="rect">
              <a:avLst/>
            </a:prstGeom>
          </p:spPr>
        </p:pic>
        <p:pic>
          <p:nvPicPr>
            <p:cNvPr id="25" name="Grafický objekt 24" descr="Atom se souvislou výplní">
              <a:hlinkClick r:id="rId21" action="ppaction://hlinksldjump"/>
              <a:extLst>
                <a:ext uri="{FF2B5EF4-FFF2-40B4-BE49-F238E27FC236}">
                  <a16:creationId xmlns:a16="http://schemas.microsoft.com/office/drawing/2014/main" id="{1D4612B9-F7DC-87EA-363F-45421788D8FA}"/>
                </a:ext>
              </a:extLst>
            </p:cNvPr>
            <p:cNvPicPr>
              <a:picLocks noChangeAspect="1"/>
            </p:cNvPicPr>
            <p:nvPr/>
          </p:nvPicPr>
          <p:blipFill>
            <a:blip r:embed="rId2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28"/>
                </a:ext>
              </a:extLst>
            </a:blip>
            <a:srcRect/>
            <a:stretch/>
          </p:blipFill>
          <p:spPr>
            <a:xfrm>
              <a:off x="3401071" y="3223750"/>
              <a:ext cx="482837" cy="482837"/>
            </a:xfrm>
            <a:prstGeom prst="rect">
              <a:avLst/>
            </a:prstGeom>
          </p:spPr>
        </p:pic>
        <p:pic>
          <p:nvPicPr>
            <p:cNvPr id="26" name="Grafický objekt 25" descr="Atom se souvislou výplní">
              <a:hlinkClick r:id="rId21" action="ppaction://hlinksldjump"/>
              <a:extLst>
                <a:ext uri="{FF2B5EF4-FFF2-40B4-BE49-F238E27FC236}">
                  <a16:creationId xmlns:a16="http://schemas.microsoft.com/office/drawing/2014/main" id="{9D217077-948C-8CEB-2DC0-FB61F3E13DA9}"/>
                </a:ext>
              </a:extLst>
            </p:cNvPr>
            <p:cNvPicPr>
              <a:picLocks noChangeAspect="1"/>
            </p:cNvPicPr>
            <p:nvPr/>
          </p:nvPicPr>
          <p:blipFill>
            <a:blip r:embed="rId2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28"/>
                </a:ext>
              </a:extLst>
            </a:blip>
            <a:srcRect/>
            <a:stretch/>
          </p:blipFill>
          <p:spPr>
            <a:xfrm>
              <a:off x="3401071" y="4048669"/>
              <a:ext cx="482837" cy="482837"/>
            </a:xfrm>
            <a:prstGeom prst="rect">
              <a:avLst/>
            </a:prstGeom>
          </p:spPr>
        </p:pic>
        <p:pic>
          <p:nvPicPr>
            <p:cNvPr id="27" name="Grafický objekt 26" descr="Atom se souvislou výplní">
              <a:hlinkClick r:id="rId21" action="ppaction://hlinksldjump"/>
              <a:extLst>
                <a:ext uri="{FF2B5EF4-FFF2-40B4-BE49-F238E27FC236}">
                  <a16:creationId xmlns:a16="http://schemas.microsoft.com/office/drawing/2014/main" id="{619B6B58-1A16-C478-E080-45628D9B26FD}"/>
                </a:ext>
              </a:extLst>
            </p:cNvPr>
            <p:cNvPicPr>
              <a:picLocks noChangeAspect="1"/>
            </p:cNvPicPr>
            <p:nvPr/>
          </p:nvPicPr>
          <p:blipFill>
            <a:blip r:embed="rId2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28"/>
                </a:ext>
              </a:extLst>
            </a:blip>
            <a:srcRect/>
            <a:stretch/>
          </p:blipFill>
          <p:spPr>
            <a:xfrm>
              <a:off x="3401071" y="4886882"/>
              <a:ext cx="482837" cy="482837"/>
            </a:xfrm>
            <a:prstGeom prst="rect">
              <a:avLst/>
            </a:prstGeom>
          </p:spPr>
        </p:pic>
      </p:grpSp>
      <p:sp>
        <p:nvSpPr>
          <p:cNvPr id="28" name="TextovéPole 27">
            <a:extLst>
              <a:ext uri="{FF2B5EF4-FFF2-40B4-BE49-F238E27FC236}">
                <a16:creationId xmlns:a16="http://schemas.microsoft.com/office/drawing/2014/main" id="{74C11EC0-1CB4-59EF-397E-1FF5BEBDA933}"/>
              </a:ext>
            </a:extLst>
          </p:cNvPr>
          <p:cNvSpPr txBox="1"/>
          <p:nvPr/>
        </p:nvSpPr>
        <p:spPr>
          <a:xfrm>
            <a:off x="4086224" y="1660505"/>
            <a:ext cx="40481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Text______________________________</a:t>
            </a:r>
          </a:p>
        </p:txBody>
      </p:sp>
      <p:sp>
        <p:nvSpPr>
          <p:cNvPr id="29" name="TextovéPole 28">
            <a:extLst>
              <a:ext uri="{FF2B5EF4-FFF2-40B4-BE49-F238E27FC236}">
                <a16:creationId xmlns:a16="http://schemas.microsoft.com/office/drawing/2014/main" id="{C0A1548B-0A0A-7549-64E5-EED621FFA40F}"/>
              </a:ext>
            </a:extLst>
          </p:cNvPr>
          <p:cNvSpPr txBox="1"/>
          <p:nvPr/>
        </p:nvSpPr>
        <p:spPr>
          <a:xfrm>
            <a:off x="4071937" y="2477650"/>
            <a:ext cx="40481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Text______________________________</a:t>
            </a:r>
          </a:p>
        </p:txBody>
      </p:sp>
      <p:sp>
        <p:nvSpPr>
          <p:cNvPr id="30" name="TextovéPole 29">
            <a:extLst>
              <a:ext uri="{FF2B5EF4-FFF2-40B4-BE49-F238E27FC236}">
                <a16:creationId xmlns:a16="http://schemas.microsoft.com/office/drawing/2014/main" id="{82F8DE1B-DED7-5D1E-C1CF-061C2D36EC8A}"/>
              </a:ext>
            </a:extLst>
          </p:cNvPr>
          <p:cNvSpPr txBox="1"/>
          <p:nvPr/>
        </p:nvSpPr>
        <p:spPr>
          <a:xfrm>
            <a:off x="4071936" y="3294795"/>
            <a:ext cx="40481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Text______________________________</a:t>
            </a:r>
          </a:p>
        </p:txBody>
      </p:sp>
      <p:sp>
        <p:nvSpPr>
          <p:cNvPr id="31" name="TextovéPole 30">
            <a:extLst>
              <a:ext uri="{FF2B5EF4-FFF2-40B4-BE49-F238E27FC236}">
                <a16:creationId xmlns:a16="http://schemas.microsoft.com/office/drawing/2014/main" id="{9102E717-0BA1-BF36-E8D7-3518E95450F8}"/>
              </a:ext>
            </a:extLst>
          </p:cNvPr>
          <p:cNvSpPr txBox="1"/>
          <p:nvPr/>
        </p:nvSpPr>
        <p:spPr>
          <a:xfrm>
            <a:off x="4086224" y="4111940"/>
            <a:ext cx="40481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Text______________________________</a:t>
            </a:r>
          </a:p>
        </p:txBody>
      </p:sp>
      <p:sp>
        <p:nvSpPr>
          <p:cNvPr id="32" name="TextovéPole 31">
            <a:extLst>
              <a:ext uri="{FF2B5EF4-FFF2-40B4-BE49-F238E27FC236}">
                <a16:creationId xmlns:a16="http://schemas.microsoft.com/office/drawing/2014/main" id="{040F7974-6E35-0E21-D28A-AAA5EF2666CC}"/>
              </a:ext>
            </a:extLst>
          </p:cNvPr>
          <p:cNvSpPr txBox="1"/>
          <p:nvPr/>
        </p:nvSpPr>
        <p:spPr>
          <a:xfrm>
            <a:off x="4086224" y="4828163"/>
            <a:ext cx="40481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Text______________________________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66234811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Skupina 1">
            <a:extLst>
              <a:ext uri="{FF2B5EF4-FFF2-40B4-BE49-F238E27FC236}">
                <a16:creationId xmlns:a16="http://schemas.microsoft.com/office/drawing/2014/main" id="{56277810-874C-16F2-5943-F92C48A73557}"/>
              </a:ext>
            </a:extLst>
          </p:cNvPr>
          <p:cNvGrpSpPr/>
          <p:nvPr/>
        </p:nvGrpSpPr>
        <p:grpSpPr>
          <a:xfrm>
            <a:off x="-2114800" y="4371800"/>
            <a:ext cx="1080000" cy="1080000"/>
            <a:chOff x="-2114800" y="4371800"/>
            <a:chExt cx="1080000" cy="1080000"/>
          </a:xfrm>
        </p:grpSpPr>
        <p:sp>
          <p:nvSpPr>
            <p:cNvPr id="4" name="Ovál 3">
              <a:extLst>
                <a:ext uri="{FF2B5EF4-FFF2-40B4-BE49-F238E27FC236}">
                  <a16:creationId xmlns:a16="http://schemas.microsoft.com/office/drawing/2014/main" id="{62274ACD-E796-816E-DC87-556A3A10126E}"/>
                </a:ext>
              </a:extLst>
            </p:cNvPr>
            <p:cNvSpPr/>
            <p:nvPr/>
          </p:nvSpPr>
          <p:spPr>
            <a:xfrm>
              <a:off x="-2114800" y="4371800"/>
              <a:ext cx="1080000" cy="108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pic>
          <p:nvPicPr>
            <p:cNvPr id="5" name="Grafický objekt 4" descr="Zákazová značka se souvislou výplní">
              <a:extLst>
                <a:ext uri="{FF2B5EF4-FFF2-40B4-BE49-F238E27FC236}">
                  <a16:creationId xmlns:a16="http://schemas.microsoft.com/office/drawing/2014/main" id="{7D83FF76-A121-722B-E744-D9152364C46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-1953050" y="4533550"/>
              <a:ext cx="756500" cy="756500"/>
            </a:xfrm>
            <a:prstGeom prst="rect">
              <a:avLst/>
            </a:prstGeom>
          </p:spPr>
        </p:pic>
      </p:grpSp>
      <p:grpSp>
        <p:nvGrpSpPr>
          <p:cNvPr id="9" name="Skupina 8">
            <a:extLst>
              <a:ext uri="{FF2B5EF4-FFF2-40B4-BE49-F238E27FC236}">
                <a16:creationId xmlns:a16="http://schemas.microsoft.com/office/drawing/2014/main" id="{20E080FB-D940-E1C2-EF08-EE947285683C}"/>
              </a:ext>
            </a:extLst>
          </p:cNvPr>
          <p:cNvGrpSpPr/>
          <p:nvPr/>
        </p:nvGrpSpPr>
        <p:grpSpPr>
          <a:xfrm>
            <a:off x="-2114800" y="1559400"/>
            <a:ext cx="1080000" cy="1080000"/>
            <a:chOff x="-2114800" y="1559400"/>
            <a:chExt cx="1080000" cy="1080000"/>
          </a:xfrm>
        </p:grpSpPr>
        <p:sp>
          <p:nvSpPr>
            <p:cNvPr id="10" name="Ovál 9">
              <a:extLst>
                <a:ext uri="{FF2B5EF4-FFF2-40B4-BE49-F238E27FC236}">
                  <a16:creationId xmlns:a16="http://schemas.microsoft.com/office/drawing/2014/main" id="{70249AB5-4ECA-2E38-F6BB-2DC0252B23C7}"/>
                </a:ext>
              </a:extLst>
            </p:cNvPr>
            <p:cNvSpPr/>
            <p:nvPr/>
          </p:nvSpPr>
          <p:spPr>
            <a:xfrm>
              <a:off x="-2114800" y="1559400"/>
              <a:ext cx="1080000" cy="108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pic>
          <p:nvPicPr>
            <p:cNvPr id="11" name="Grafický objekt 10" descr="Atom se souvislou výplní">
              <a:extLst>
                <a:ext uri="{FF2B5EF4-FFF2-40B4-BE49-F238E27FC236}">
                  <a16:creationId xmlns:a16="http://schemas.microsoft.com/office/drawing/2014/main" id="{ACAB10D2-954F-4D2F-A669-058AFAB1146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-1956400" y="1721150"/>
              <a:ext cx="756500" cy="756500"/>
            </a:xfrm>
            <a:prstGeom prst="rect">
              <a:avLst/>
            </a:prstGeom>
          </p:spPr>
        </p:pic>
      </p:grpSp>
      <p:grpSp>
        <p:nvGrpSpPr>
          <p:cNvPr id="12" name="Skupina 11">
            <a:extLst>
              <a:ext uri="{FF2B5EF4-FFF2-40B4-BE49-F238E27FC236}">
                <a16:creationId xmlns:a16="http://schemas.microsoft.com/office/drawing/2014/main" id="{C6239C8C-505A-D945-EC76-5E812ACA12A4}"/>
              </a:ext>
            </a:extLst>
          </p:cNvPr>
          <p:cNvGrpSpPr/>
          <p:nvPr/>
        </p:nvGrpSpPr>
        <p:grpSpPr>
          <a:xfrm>
            <a:off x="-2114800" y="5778000"/>
            <a:ext cx="1080000" cy="1080000"/>
            <a:chOff x="-2114800" y="5778000"/>
            <a:chExt cx="1080000" cy="1080000"/>
          </a:xfrm>
        </p:grpSpPr>
        <p:sp>
          <p:nvSpPr>
            <p:cNvPr id="13" name="Ovál 12">
              <a:extLst>
                <a:ext uri="{FF2B5EF4-FFF2-40B4-BE49-F238E27FC236}">
                  <a16:creationId xmlns:a16="http://schemas.microsoft.com/office/drawing/2014/main" id="{B541299C-EED9-2D0F-BA79-8B69F18CB022}"/>
                </a:ext>
              </a:extLst>
            </p:cNvPr>
            <p:cNvSpPr/>
            <p:nvPr/>
          </p:nvSpPr>
          <p:spPr>
            <a:xfrm>
              <a:off x="-2114800" y="5778000"/>
              <a:ext cx="1080000" cy="108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pic>
          <p:nvPicPr>
            <p:cNvPr id="14" name="Grafický objekt 13" descr="Filantropie se souvislou výplní">
              <a:extLst>
                <a:ext uri="{FF2B5EF4-FFF2-40B4-BE49-F238E27FC236}">
                  <a16:creationId xmlns:a16="http://schemas.microsoft.com/office/drawing/2014/main" id="{9AA4E9AD-4079-4BC3-548B-280F19463061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-1956400" y="5929325"/>
              <a:ext cx="756500" cy="756500"/>
            </a:xfrm>
            <a:prstGeom prst="rect">
              <a:avLst/>
            </a:prstGeom>
          </p:spPr>
        </p:pic>
      </p:grpSp>
      <p:grpSp>
        <p:nvGrpSpPr>
          <p:cNvPr id="16" name="Skupina 15">
            <a:extLst>
              <a:ext uri="{FF2B5EF4-FFF2-40B4-BE49-F238E27FC236}">
                <a16:creationId xmlns:a16="http://schemas.microsoft.com/office/drawing/2014/main" id="{60E385E8-2B27-33D9-A8DC-DF56D92909F4}"/>
              </a:ext>
            </a:extLst>
          </p:cNvPr>
          <p:cNvGrpSpPr/>
          <p:nvPr/>
        </p:nvGrpSpPr>
        <p:grpSpPr>
          <a:xfrm>
            <a:off x="-2114800" y="153200"/>
            <a:ext cx="1080000" cy="1080000"/>
            <a:chOff x="-2114800" y="153200"/>
            <a:chExt cx="1080000" cy="1080000"/>
          </a:xfrm>
        </p:grpSpPr>
        <p:sp>
          <p:nvSpPr>
            <p:cNvPr id="17" name="Ovál 16">
              <a:extLst>
                <a:ext uri="{FF2B5EF4-FFF2-40B4-BE49-F238E27FC236}">
                  <a16:creationId xmlns:a16="http://schemas.microsoft.com/office/drawing/2014/main" id="{9DEAC970-55D7-1D63-E209-FFC587671BCA}"/>
                </a:ext>
              </a:extLst>
            </p:cNvPr>
            <p:cNvSpPr/>
            <p:nvPr/>
          </p:nvSpPr>
          <p:spPr>
            <a:xfrm>
              <a:off x="-2114800" y="153200"/>
              <a:ext cx="1080000" cy="108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pic>
          <p:nvPicPr>
            <p:cNvPr id="18" name="Grafický objekt 17" descr="Žárovka se souvislou výplní">
              <a:extLst>
                <a:ext uri="{FF2B5EF4-FFF2-40B4-BE49-F238E27FC236}">
                  <a16:creationId xmlns:a16="http://schemas.microsoft.com/office/drawing/2014/main" id="{2A875270-E902-1F65-67C1-B53D65831914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-1956400" y="325375"/>
              <a:ext cx="756500" cy="756500"/>
            </a:xfrm>
            <a:prstGeom prst="rect">
              <a:avLst/>
            </a:prstGeom>
          </p:spPr>
        </p:pic>
      </p:grpSp>
      <p:grpSp>
        <p:nvGrpSpPr>
          <p:cNvPr id="6" name="Skupina 5">
            <a:extLst>
              <a:ext uri="{FF2B5EF4-FFF2-40B4-BE49-F238E27FC236}">
                <a16:creationId xmlns:a16="http://schemas.microsoft.com/office/drawing/2014/main" id="{2775DDB2-0D5A-AFAB-F051-7018B0C2D2C5}"/>
              </a:ext>
            </a:extLst>
          </p:cNvPr>
          <p:cNvGrpSpPr/>
          <p:nvPr/>
        </p:nvGrpSpPr>
        <p:grpSpPr>
          <a:xfrm>
            <a:off x="958600" y="2889000"/>
            <a:ext cx="1080000" cy="1080000"/>
            <a:chOff x="-2114800" y="2965600"/>
            <a:chExt cx="1080000" cy="1080000"/>
          </a:xfrm>
        </p:grpSpPr>
        <p:sp>
          <p:nvSpPr>
            <p:cNvPr id="7" name="Ovál 6">
              <a:extLst>
                <a:ext uri="{FF2B5EF4-FFF2-40B4-BE49-F238E27FC236}">
                  <a16:creationId xmlns:a16="http://schemas.microsoft.com/office/drawing/2014/main" id="{AA4E8E36-2FBA-E470-85A6-7746CABC8319}"/>
                </a:ext>
              </a:extLst>
            </p:cNvPr>
            <p:cNvSpPr/>
            <p:nvPr/>
          </p:nvSpPr>
          <p:spPr>
            <a:xfrm>
              <a:off x="-2114800" y="2965600"/>
              <a:ext cx="1080000" cy="108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pic>
          <p:nvPicPr>
            <p:cNvPr id="8" name="Grafický objekt 7" descr="Bublinkový čaj se souvislou výplní">
              <a:extLst>
                <a:ext uri="{FF2B5EF4-FFF2-40B4-BE49-F238E27FC236}">
                  <a16:creationId xmlns:a16="http://schemas.microsoft.com/office/drawing/2014/main" id="{9ED37D96-A03F-E6C1-931F-61547F1203A3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-1953050" y="3083850"/>
              <a:ext cx="756500" cy="756500"/>
            </a:xfrm>
            <a:prstGeom prst="rect">
              <a:avLst/>
            </a:prstGeom>
          </p:spPr>
        </p:pic>
      </p:grpSp>
      <p:sp>
        <p:nvSpPr>
          <p:cNvPr id="27" name="Volný tvar: obrazec 26">
            <a:extLst>
              <a:ext uri="{FF2B5EF4-FFF2-40B4-BE49-F238E27FC236}">
                <a16:creationId xmlns:a16="http://schemas.microsoft.com/office/drawing/2014/main" id="{3AB9DD17-E032-3BC3-86EC-BB28A923E690}"/>
              </a:ext>
            </a:extLst>
          </p:cNvPr>
          <p:cNvSpPr/>
          <p:nvPr/>
        </p:nvSpPr>
        <p:spPr>
          <a:xfrm>
            <a:off x="1" y="-9202994"/>
            <a:ext cx="1498600" cy="25263988"/>
          </a:xfrm>
          <a:custGeom>
            <a:avLst/>
            <a:gdLst>
              <a:gd name="connsiteX0" fmla="*/ 0 w 1498600"/>
              <a:gd name="connsiteY0" fmla="*/ 0 h 25263988"/>
              <a:gd name="connsiteX1" fmla="*/ 1498600 w 1498600"/>
              <a:gd name="connsiteY1" fmla="*/ 0 h 25263988"/>
              <a:gd name="connsiteX2" fmla="*/ 1498600 w 1498600"/>
              <a:gd name="connsiteY2" fmla="*/ 11610918 h 25263988"/>
              <a:gd name="connsiteX3" fmla="*/ 742100 w 1498600"/>
              <a:gd name="connsiteY3" fmla="*/ 12631994 h 25263988"/>
              <a:gd name="connsiteX4" fmla="*/ 1498600 w 1498600"/>
              <a:gd name="connsiteY4" fmla="*/ 13653071 h 25263988"/>
              <a:gd name="connsiteX5" fmla="*/ 1498600 w 1498600"/>
              <a:gd name="connsiteY5" fmla="*/ 25263988 h 25263988"/>
              <a:gd name="connsiteX6" fmla="*/ 0 w 1498600"/>
              <a:gd name="connsiteY6" fmla="*/ 25263988 h 25263988"/>
              <a:gd name="connsiteX0" fmla="*/ 0 w 1498600"/>
              <a:gd name="connsiteY0" fmla="*/ 0 h 25263988"/>
              <a:gd name="connsiteX1" fmla="*/ 1498600 w 1498600"/>
              <a:gd name="connsiteY1" fmla="*/ 0 h 25263988"/>
              <a:gd name="connsiteX2" fmla="*/ 1498600 w 1498600"/>
              <a:gd name="connsiteY2" fmla="*/ 11610918 h 25263988"/>
              <a:gd name="connsiteX3" fmla="*/ 742100 w 1498600"/>
              <a:gd name="connsiteY3" fmla="*/ 12638344 h 25263988"/>
              <a:gd name="connsiteX4" fmla="*/ 1498600 w 1498600"/>
              <a:gd name="connsiteY4" fmla="*/ 13653071 h 25263988"/>
              <a:gd name="connsiteX5" fmla="*/ 1498600 w 1498600"/>
              <a:gd name="connsiteY5" fmla="*/ 25263988 h 25263988"/>
              <a:gd name="connsiteX6" fmla="*/ 0 w 1498600"/>
              <a:gd name="connsiteY6" fmla="*/ 25263988 h 25263988"/>
              <a:gd name="connsiteX7" fmla="*/ 0 w 1498600"/>
              <a:gd name="connsiteY7" fmla="*/ 0 h 25263988"/>
              <a:gd name="connsiteX0" fmla="*/ 0 w 1498600"/>
              <a:gd name="connsiteY0" fmla="*/ 0 h 25263988"/>
              <a:gd name="connsiteX1" fmla="*/ 1498600 w 1498600"/>
              <a:gd name="connsiteY1" fmla="*/ 0 h 25263988"/>
              <a:gd name="connsiteX2" fmla="*/ 1498600 w 1498600"/>
              <a:gd name="connsiteY2" fmla="*/ 11610918 h 25263988"/>
              <a:gd name="connsiteX3" fmla="*/ 742100 w 1498600"/>
              <a:gd name="connsiteY3" fmla="*/ 12638344 h 25263988"/>
              <a:gd name="connsiteX4" fmla="*/ 1498600 w 1498600"/>
              <a:gd name="connsiteY4" fmla="*/ 13653071 h 25263988"/>
              <a:gd name="connsiteX5" fmla="*/ 1498600 w 1498600"/>
              <a:gd name="connsiteY5" fmla="*/ 25263988 h 25263988"/>
              <a:gd name="connsiteX6" fmla="*/ 0 w 1498600"/>
              <a:gd name="connsiteY6" fmla="*/ 25263988 h 25263988"/>
              <a:gd name="connsiteX7" fmla="*/ 0 w 1498600"/>
              <a:gd name="connsiteY7" fmla="*/ 0 h 25263988"/>
              <a:gd name="connsiteX0" fmla="*/ 0 w 1498600"/>
              <a:gd name="connsiteY0" fmla="*/ 0 h 25263988"/>
              <a:gd name="connsiteX1" fmla="*/ 1498600 w 1498600"/>
              <a:gd name="connsiteY1" fmla="*/ 0 h 25263988"/>
              <a:gd name="connsiteX2" fmla="*/ 1498600 w 1498600"/>
              <a:gd name="connsiteY2" fmla="*/ 11610918 h 25263988"/>
              <a:gd name="connsiteX3" fmla="*/ 742100 w 1498600"/>
              <a:gd name="connsiteY3" fmla="*/ 12638344 h 25263988"/>
              <a:gd name="connsiteX4" fmla="*/ 1498600 w 1498600"/>
              <a:gd name="connsiteY4" fmla="*/ 13653071 h 25263988"/>
              <a:gd name="connsiteX5" fmla="*/ 1498600 w 1498600"/>
              <a:gd name="connsiteY5" fmla="*/ 25263988 h 25263988"/>
              <a:gd name="connsiteX6" fmla="*/ 0 w 1498600"/>
              <a:gd name="connsiteY6" fmla="*/ 25263988 h 25263988"/>
              <a:gd name="connsiteX7" fmla="*/ 0 w 1498600"/>
              <a:gd name="connsiteY7" fmla="*/ 0 h 25263988"/>
              <a:gd name="connsiteX0" fmla="*/ 0 w 1499031"/>
              <a:gd name="connsiteY0" fmla="*/ 0 h 25263988"/>
              <a:gd name="connsiteX1" fmla="*/ 1498600 w 1499031"/>
              <a:gd name="connsiteY1" fmla="*/ 0 h 25263988"/>
              <a:gd name="connsiteX2" fmla="*/ 1498600 w 1499031"/>
              <a:gd name="connsiteY2" fmla="*/ 11610918 h 25263988"/>
              <a:gd name="connsiteX3" fmla="*/ 742100 w 1499031"/>
              <a:gd name="connsiteY3" fmla="*/ 12638344 h 25263988"/>
              <a:gd name="connsiteX4" fmla="*/ 1498600 w 1499031"/>
              <a:gd name="connsiteY4" fmla="*/ 13653071 h 25263988"/>
              <a:gd name="connsiteX5" fmla="*/ 1498600 w 1499031"/>
              <a:gd name="connsiteY5" fmla="*/ 25263988 h 25263988"/>
              <a:gd name="connsiteX6" fmla="*/ 0 w 1499031"/>
              <a:gd name="connsiteY6" fmla="*/ 25263988 h 25263988"/>
              <a:gd name="connsiteX7" fmla="*/ 0 w 1499031"/>
              <a:gd name="connsiteY7" fmla="*/ 0 h 25263988"/>
              <a:gd name="connsiteX0" fmla="*/ 0 w 1499031"/>
              <a:gd name="connsiteY0" fmla="*/ 0 h 25263988"/>
              <a:gd name="connsiteX1" fmla="*/ 1498600 w 1499031"/>
              <a:gd name="connsiteY1" fmla="*/ 0 h 25263988"/>
              <a:gd name="connsiteX2" fmla="*/ 1498600 w 1499031"/>
              <a:gd name="connsiteY2" fmla="*/ 11610918 h 25263988"/>
              <a:gd name="connsiteX3" fmla="*/ 742100 w 1499031"/>
              <a:gd name="connsiteY3" fmla="*/ 12638344 h 25263988"/>
              <a:gd name="connsiteX4" fmla="*/ 1498600 w 1499031"/>
              <a:gd name="connsiteY4" fmla="*/ 13653071 h 25263988"/>
              <a:gd name="connsiteX5" fmla="*/ 1498600 w 1499031"/>
              <a:gd name="connsiteY5" fmla="*/ 25263988 h 25263988"/>
              <a:gd name="connsiteX6" fmla="*/ 0 w 1499031"/>
              <a:gd name="connsiteY6" fmla="*/ 25263988 h 25263988"/>
              <a:gd name="connsiteX7" fmla="*/ 0 w 1499031"/>
              <a:gd name="connsiteY7" fmla="*/ 0 h 25263988"/>
              <a:gd name="connsiteX0" fmla="*/ 0 w 1499027"/>
              <a:gd name="connsiteY0" fmla="*/ 0 h 25263988"/>
              <a:gd name="connsiteX1" fmla="*/ 1498600 w 1499027"/>
              <a:gd name="connsiteY1" fmla="*/ 0 h 25263988"/>
              <a:gd name="connsiteX2" fmla="*/ 1498600 w 1499027"/>
              <a:gd name="connsiteY2" fmla="*/ 11610918 h 25263988"/>
              <a:gd name="connsiteX3" fmla="*/ 742100 w 1499027"/>
              <a:gd name="connsiteY3" fmla="*/ 12638344 h 25263988"/>
              <a:gd name="connsiteX4" fmla="*/ 1498600 w 1499027"/>
              <a:gd name="connsiteY4" fmla="*/ 13653071 h 25263988"/>
              <a:gd name="connsiteX5" fmla="*/ 1498600 w 1499027"/>
              <a:gd name="connsiteY5" fmla="*/ 25263988 h 25263988"/>
              <a:gd name="connsiteX6" fmla="*/ 0 w 1499027"/>
              <a:gd name="connsiteY6" fmla="*/ 25263988 h 25263988"/>
              <a:gd name="connsiteX7" fmla="*/ 0 w 1499027"/>
              <a:gd name="connsiteY7" fmla="*/ 0 h 25263988"/>
              <a:gd name="connsiteX0" fmla="*/ 0 w 1499090"/>
              <a:gd name="connsiteY0" fmla="*/ 0 h 25263988"/>
              <a:gd name="connsiteX1" fmla="*/ 1498600 w 1499090"/>
              <a:gd name="connsiteY1" fmla="*/ 0 h 25263988"/>
              <a:gd name="connsiteX2" fmla="*/ 1498600 w 1499090"/>
              <a:gd name="connsiteY2" fmla="*/ 11610918 h 25263988"/>
              <a:gd name="connsiteX3" fmla="*/ 844650 w 1499090"/>
              <a:gd name="connsiteY3" fmla="*/ 12612707 h 25263988"/>
              <a:gd name="connsiteX4" fmla="*/ 1498600 w 1499090"/>
              <a:gd name="connsiteY4" fmla="*/ 13653071 h 25263988"/>
              <a:gd name="connsiteX5" fmla="*/ 1498600 w 1499090"/>
              <a:gd name="connsiteY5" fmla="*/ 25263988 h 25263988"/>
              <a:gd name="connsiteX6" fmla="*/ 0 w 1499090"/>
              <a:gd name="connsiteY6" fmla="*/ 25263988 h 25263988"/>
              <a:gd name="connsiteX7" fmla="*/ 0 w 1499090"/>
              <a:gd name="connsiteY7" fmla="*/ 0 h 25263988"/>
              <a:gd name="connsiteX0" fmla="*/ 0 w 1499090"/>
              <a:gd name="connsiteY0" fmla="*/ 0 h 25263988"/>
              <a:gd name="connsiteX1" fmla="*/ 1498600 w 1499090"/>
              <a:gd name="connsiteY1" fmla="*/ 0 h 25263988"/>
              <a:gd name="connsiteX2" fmla="*/ 1498600 w 1499090"/>
              <a:gd name="connsiteY2" fmla="*/ 11610918 h 25263988"/>
              <a:gd name="connsiteX3" fmla="*/ 844650 w 1499090"/>
              <a:gd name="connsiteY3" fmla="*/ 12612707 h 25263988"/>
              <a:gd name="connsiteX4" fmla="*/ 1498600 w 1499090"/>
              <a:gd name="connsiteY4" fmla="*/ 13653071 h 25263988"/>
              <a:gd name="connsiteX5" fmla="*/ 1498600 w 1499090"/>
              <a:gd name="connsiteY5" fmla="*/ 25263988 h 25263988"/>
              <a:gd name="connsiteX6" fmla="*/ 0 w 1499090"/>
              <a:gd name="connsiteY6" fmla="*/ 25263988 h 25263988"/>
              <a:gd name="connsiteX7" fmla="*/ 0 w 1499090"/>
              <a:gd name="connsiteY7" fmla="*/ 0 h 25263988"/>
              <a:gd name="connsiteX0" fmla="*/ 0 w 1498600"/>
              <a:gd name="connsiteY0" fmla="*/ 0 h 25263988"/>
              <a:gd name="connsiteX1" fmla="*/ 1498600 w 1498600"/>
              <a:gd name="connsiteY1" fmla="*/ 0 h 25263988"/>
              <a:gd name="connsiteX2" fmla="*/ 1498600 w 1498600"/>
              <a:gd name="connsiteY2" fmla="*/ 11610918 h 25263988"/>
              <a:gd name="connsiteX3" fmla="*/ 844650 w 1498600"/>
              <a:gd name="connsiteY3" fmla="*/ 12612707 h 25263988"/>
              <a:gd name="connsiteX4" fmla="*/ 1498600 w 1498600"/>
              <a:gd name="connsiteY4" fmla="*/ 13653071 h 25263988"/>
              <a:gd name="connsiteX5" fmla="*/ 1498600 w 1498600"/>
              <a:gd name="connsiteY5" fmla="*/ 25263988 h 25263988"/>
              <a:gd name="connsiteX6" fmla="*/ 0 w 1498600"/>
              <a:gd name="connsiteY6" fmla="*/ 25263988 h 25263988"/>
              <a:gd name="connsiteX7" fmla="*/ 0 w 1498600"/>
              <a:gd name="connsiteY7" fmla="*/ 0 h 25263988"/>
              <a:gd name="connsiteX0" fmla="*/ 0 w 1498600"/>
              <a:gd name="connsiteY0" fmla="*/ 0 h 25263988"/>
              <a:gd name="connsiteX1" fmla="*/ 1498600 w 1498600"/>
              <a:gd name="connsiteY1" fmla="*/ 0 h 25263988"/>
              <a:gd name="connsiteX2" fmla="*/ 1498600 w 1498600"/>
              <a:gd name="connsiteY2" fmla="*/ 11610918 h 25263988"/>
              <a:gd name="connsiteX3" fmla="*/ 844650 w 1498600"/>
              <a:gd name="connsiteY3" fmla="*/ 12612707 h 25263988"/>
              <a:gd name="connsiteX4" fmla="*/ 1498600 w 1498600"/>
              <a:gd name="connsiteY4" fmla="*/ 13653071 h 25263988"/>
              <a:gd name="connsiteX5" fmla="*/ 1498600 w 1498600"/>
              <a:gd name="connsiteY5" fmla="*/ 25263988 h 25263988"/>
              <a:gd name="connsiteX6" fmla="*/ 0 w 1498600"/>
              <a:gd name="connsiteY6" fmla="*/ 25263988 h 25263988"/>
              <a:gd name="connsiteX7" fmla="*/ 0 w 1498600"/>
              <a:gd name="connsiteY7" fmla="*/ 0 h 25263988"/>
              <a:gd name="connsiteX0" fmla="*/ 0 w 1498600"/>
              <a:gd name="connsiteY0" fmla="*/ 0 h 25263988"/>
              <a:gd name="connsiteX1" fmla="*/ 1498600 w 1498600"/>
              <a:gd name="connsiteY1" fmla="*/ 0 h 25263988"/>
              <a:gd name="connsiteX2" fmla="*/ 1498600 w 1498600"/>
              <a:gd name="connsiteY2" fmla="*/ 11610918 h 25263988"/>
              <a:gd name="connsiteX3" fmla="*/ 844650 w 1498600"/>
              <a:gd name="connsiteY3" fmla="*/ 12612707 h 25263988"/>
              <a:gd name="connsiteX4" fmla="*/ 1498600 w 1498600"/>
              <a:gd name="connsiteY4" fmla="*/ 13653071 h 25263988"/>
              <a:gd name="connsiteX5" fmla="*/ 1498600 w 1498600"/>
              <a:gd name="connsiteY5" fmla="*/ 25263988 h 25263988"/>
              <a:gd name="connsiteX6" fmla="*/ 0 w 1498600"/>
              <a:gd name="connsiteY6" fmla="*/ 25263988 h 25263988"/>
              <a:gd name="connsiteX7" fmla="*/ 0 w 1498600"/>
              <a:gd name="connsiteY7" fmla="*/ 0 h 252639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98600" h="25263988">
                <a:moveTo>
                  <a:pt x="0" y="0"/>
                </a:moveTo>
                <a:lnTo>
                  <a:pt x="1498600" y="0"/>
                </a:lnTo>
                <a:lnTo>
                  <a:pt x="1498600" y="11610918"/>
                </a:lnTo>
                <a:cubicBezTo>
                  <a:pt x="1475033" y="12142380"/>
                  <a:pt x="848679" y="12005331"/>
                  <a:pt x="844650" y="12612707"/>
                </a:cubicBezTo>
                <a:cubicBezTo>
                  <a:pt x="840621" y="13220083"/>
                  <a:pt x="1477258" y="13200084"/>
                  <a:pt x="1498600" y="13653071"/>
                </a:cubicBezTo>
                <a:lnTo>
                  <a:pt x="1498600" y="25263988"/>
                </a:lnTo>
                <a:lnTo>
                  <a:pt x="0" y="25263988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cs-CZ" dirty="0"/>
          </a:p>
        </p:txBody>
      </p:sp>
      <p:pic>
        <p:nvPicPr>
          <p:cNvPr id="19" name="Grafický objekt 18" descr="Zákazová značka se souvislou výplní">
            <a:hlinkClick r:id="rId12" action="ppaction://hlinksldjump"/>
            <a:extLst>
              <a:ext uri="{FF2B5EF4-FFF2-40B4-BE49-F238E27FC236}">
                <a16:creationId xmlns:a16="http://schemas.microsoft.com/office/drawing/2014/main" id="{1ABF540A-0B6A-A098-1D8B-B877503FCB1E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383750" y="4533550"/>
            <a:ext cx="756500" cy="756500"/>
          </a:xfrm>
          <a:prstGeom prst="rect">
            <a:avLst/>
          </a:prstGeom>
        </p:spPr>
      </p:pic>
      <p:pic>
        <p:nvPicPr>
          <p:cNvPr id="20" name="Grafický objekt 19" descr="Bublinkový čaj se souvislou výplní">
            <a:hlinkClick r:id="rId15" action="ppaction://hlinksldjump"/>
            <a:extLst>
              <a:ext uri="{FF2B5EF4-FFF2-40B4-BE49-F238E27FC236}">
                <a16:creationId xmlns:a16="http://schemas.microsoft.com/office/drawing/2014/main" id="{1930713B-6F27-D66F-A292-0E6CEF568D4D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380400" y="3007250"/>
            <a:ext cx="756500" cy="756500"/>
          </a:xfrm>
          <a:prstGeom prst="rect">
            <a:avLst/>
          </a:prstGeom>
        </p:spPr>
      </p:pic>
      <p:pic>
        <p:nvPicPr>
          <p:cNvPr id="21" name="Grafický objekt 20" descr="Atom se souvislou výplní">
            <a:hlinkClick r:id="rId18" action="ppaction://hlinksldjump"/>
            <a:extLst>
              <a:ext uri="{FF2B5EF4-FFF2-40B4-BE49-F238E27FC236}">
                <a16:creationId xmlns:a16="http://schemas.microsoft.com/office/drawing/2014/main" id="{CA260E00-E89B-C8D2-3259-B5989789ABF1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380400" y="1721150"/>
            <a:ext cx="756500" cy="756500"/>
          </a:xfrm>
          <a:prstGeom prst="rect">
            <a:avLst/>
          </a:prstGeom>
        </p:spPr>
      </p:pic>
      <p:pic>
        <p:nvPicPr>
          <p:cNvPr id="22" name="Grafický objekt 21" descr="Žárovka se souvislou výplní">
            <a:hlinkClick r:id="rId21" action="ppaction://hlinksldjump"/>
            <a:extLst>
              <a:ext uri="{FF2B5EF4-FFF2-40B4-BE49-F238E27FC236}">
                <a16:creationId xmlns:a16="http://schemas.microsoft.com/office/drawing/2014/main" id="{024278C6-C57E-ED71-E75F-66943E127F12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380400" y="325375"/>
            <a:ext cx="756500" cy="756500"/>
          </a:xfrm>
          <a:prstGeom prst="rect">
            <a:avLst/>
          </a:prstGeom>
        </p:spPr>
      </p:pic>
      <p:pic>
        <p:nvPicPr>
          <p:cNvPr id="23" name="Grafický objekt 22" descr="Filantropie se souvislou výplní">
            <a:hlinkClick r:id="rId24" action="ppaction://hlinksldjump"/>
            <a:extLst>
              <a:ext uri="{FF2B5EF4-FFF2-40B4-BE49-F238E27FC236}">
                <a16:creationId xmlns:a16="http://schemas.microsoft.com/office/drawing/2014/main" id="{37B52C1F-D55B-C30C-81AD-377CA2F90468}"/>
              </a:ext>
            </a:extLst>
          </p:cNvPr>
          <p:cNvPicPr>
            <a:picLocks noChangeAspect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6"/>
              </a:ext>
            </a:extLst>
          </a:blip>
          <a:stretch>
            <a:fillRect/>
          </a:stretch>
        </p:blipFill>
        <p:spPr>
          <a:xfrm>
            <a:off x="380400" y="5929325"/>
            <a:ext cx="756500" cy="756500"/>
          </a:xfrm>
          <a:prstGeom prst="rect">
            <a:avLst/>
          </a:prstGeom>
        </p:spPr>
      </p:pic>
      <p:grpSp>
        <p:nvGrpSpPr>
          <p:cNvPr id="33" name="Skupina 32">
            <a:extLst>
              <a:ext uri="{FF2B5EF4-FFF2-40B4-BE49-F238E27FC236}">
                <a16:creationId xmlns:a16="http://schemas.microsoft.com/office/drawing/2014/main" id="{1FC2E496-66F1-340F-084F-369E2A6F863D}"/>
              </a:ext>
            </a:extLst>
          </p:cNvPr>
          <p:cNvGrpSpPr/>
          <p:nvPr/>
        </p:nvGrpSpPr>
        <p:grpSpPr>
          <a:xfrm>
            <a:off x="3393588" y="1559400"/>
            <a:ext cx="490320" cy="3810319"/>
            <a:chOff x="3393588" y="1559400"/>
            <a:chExt cx="490320" cy="3810319"/>
          </a:xfrm>
        </p:grpSpPr>
        <p:pic>
          <p:nvPicPr>
            <p:cNvPr id="3" name="Grafický objekt 2" descr="Bublinkový čaj se souvislou výplní">
              <a:hlinkClick r:id="rId21" action="ppaction://hlinksldjump"/>
              <a:extLst>
                <a:ext uri="{FF2B5EF4-FFF2-40B4-BE49-F238E27FC236}">
                  <a16:creationId xmlns:a16="http://schemas.microsoft.com/office/drawing/2014/main" id="{A547CBAD-AB0D-CB26-7E9B-ED14C86DF5DE}"/>
                </a:ext>
              </a:extLst>
            </p:cNvPr>
            <p:cNvPicPr>
              <a:picLocks noChangeAspect="1"/>
            </p:cNvPicPr>
            <p:nvPr/>
          </p:nvPicPr>
          <p:blipFill>
            <a:blip r:embed="rId2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28"/>
                </a:ext>
              </a:extLst>
            </a:blip>
            <a:srcRect/>
            <a:stretch/>
          </p:blipFill>
          <p:spPr>
            <a:xfrm>
              <a:off x="3393588" y="1559400"/>
              <a:ext cx="482837" cy="482837"/>
            </a:xfrm>
            <a:prstGeom prst="rect">
              <a:avLst/>
            </a:prstGeom>
          </p:spPr>
        </p:pic>
        <p:pic>
          <p:nvPicPr>
            <p:cNvPr id="15" name="Grafický objekt 14" descr="Bublinkový čaj se souvislou výplní">
              <a:hlinkClick r:id="rId21" action="ppaction://hlinksldjump"/>
              <a:extLst>
                <a:ext uri="{FF2B5EF4-FFF2-40B4-BE49-F238E27FC236}">
                  <a16:creationId xmlns:a16="http://schemas.microsoft.com/office/drawing/2014/main" id="{D4072328-A80C-6353-A47E-AB0E78BB709A}"/>
                </a:ext>
              </a:extLst>
            </p:cNvPr>
            <p:cNvPicPr>
              <a:picLocks noChangeAspect="1"/>
            </p:cNvPicPr>
            <p:nvPr/>
          </p:nvPicPr>
          <p:blipFill>
            <a:blip r:embed="rId2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28"/>
                </a:ext>
              </a:extLst>
            </a:blip>
            <a:srcRect/>
            <a:stretch/>
          </p:blipFill>
          <p:spPr>
            <a:xfrm>
              <a:off x="3401071" y="2390810"/>
              <a:ext cx="482837" cy="482837"/>
            </a:xfrm>
            <a:prstGeom prst="rect">
              <a:avLst/>
            </a:prstGeom>
          </p:spPr>
        </p:pic>
        <p:pic>
          <p:nvPicPr>
            <p:cNvPr id="24" name="Grafický objekt 23" descr="Bublinkový čaj se souvislou výplní">
              <a:hlinkClick r:id="rId21" action="ppaction://hlinksldjump"/>
              <a:extLst>
                <a:ext uri="{FF2B5EF4-FFF2-40B4-BE49-F238E27FC236}">
                  <a16:creationId xmlns:a16="http://schemas.microsoft.com/office/drawing/2014/main" id="{3D3DD000-54E7-4185-C487-92B01A31B22D}"/>
                </a:ext>
              </a:extLst>
            </p:cNvPr>
            <p:cNvPicPr>
              <a:picLocks noChangeAspect="1"/>
            </p:cNvPicPr>
            <p:nvPr/>
          </p:nvPicPr>
          <p:blipFill>
            <a:blip r:embed="rId2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28"/>
                </a:ext>
              </a:extLst>
            </a:blip>
            <a:srcRect/>
            <a:stretch/>
          </p:blipFill>
          <p:spPr>
            <a:xfrm>
              <a:off x="3401071" y="3223750"/>
              <a:ext cx="482837" cy="482837"/>
            </a:xfrm>
            <a:prstGeom prst="rect">
              <a:avLst/>
            </a:prstGeom>
          </p:spPr>
        </p:pic>
        <p:pic>
          <p:nvPicPr>
            <p:cNvPr id="25" name="Grafický objekt 24" descr="Bublinkový čaj se souvislou výplní">
              <a:hlinkClick r:id="rId21" action="ppaction://hlinksldjump"/>
              <a:extLst>
                <a:ext uri="{FF2B5EF4-FFF2-40B4-BE49-F238E27FC236}">
                  <a16:creationId xmlns:a16="http://schemas.microsoft.com/office/drawing/2014/main" id="{5ABB0329-A69D-E097-69D2-7029F86563AD}"/>
                </a:ext>
              </a:extLst>
            </p:cNvPr>
            <p:cNvPicPr>
              <a:picLocks noChangeAspect="1"/>
            </p:cNvPicPr>
            <p:nvPr/>
          </p:nvPicPr>
          <p:blipFill>
            <a:blip r:embed="rId2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28"/>
                </a:ext>
              </a:extLst>
            </a:blip>
            <a:srcRect/>
            <a:stretch/>
          </p:blipFill>
          <p:spPr>
            <a:xfrm>
              <a:off x="3401071" y="4048669"/>
              <a:ext cx="482837" cy="482837"/>
            </a:xfrm>
            <a:prstGeom prst="rect">
              <a:avLst/>
            </a:prstGeom>
          </p:spPr>
        </p:pic>
        <p:pic>
          <p:nvPicPr>
            <p:cNvPr id="26" name="Grafický objekt 25" descr="Bublinkový čaj se souvislou výplní">
              <a:hlinkClick r:id="rId21" action="ppaction://hlinksldjump"/>
              <a:extLst>
                <a:ext uri="{FF2B5EF4-FFF2-40B4-BE49-F238E27FC236}">
                  <a16:creationId xmlns:a16="http://schemas.microsoft.com/office/drawing/2014/main" id="{ECEF15C1-F652-20CD-0778-ECED0F2FFB56}"/>
                </a:ext>
              </a:extLst>
            </p:cNvPr>
            <p:cNvPicPr>
              <a:picLocks noChangeAspect="1"/>
            </p:cNvPicPr>
            <p:nvPr/>
          </p:nvPicPr>
          <p:blipFill>
            <a:blip r:embed="rId2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28"/>
                </a:ext>
              </a:extLst>
            </a:blip>
            <a:srcRect/>
            <a:stretch/>
          </p:blipFill>
          <p:spPr>
            <a:xfrm>
              <a:off x="3401071" y="4886882"/>
              <a:ext cx="482837" cy="482837"/>
            </a:xfrm>
            <a:prstGeom prst="rect">
              <a:avLst/>
            </a:prstGeom>
          </p:spPr>
        </p:pic>
      </p:grpSp>
      <p:sp>
        <p:nvSpPr>
          <p:cNvPr id="28" name="TextovéPole 27">
            <a:extLst>
              <a:ext uri="{FF2B5EF4-FFF2-40B4-BE49-F238E27FC236}">
                <a16:creationId xmlns:a16="http://schemas.microsoft.com/office/drawing/2014/main" id="{29EEF36C-B1E7-BB0B-1A38-6E7458C6D956}"/>
              </a:ext>
            </a:extLst>
          </p:cNvPr>
          <p:cNvSpPr txBox="1"/>
          <p:nvPr/>
        </p:nvSpPr>
        <p:spPr>
          <a:xfrm>
            <a:off x="4086224" y="1660505"/>
            <a:ext cx="40481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Text______________________________</a:t>
            </a:r>
          </a:p>
        </p:txBody>
      </p:sp>
      <p:sp>
        <p:nvSpPr>
          <p:cNvPr id="29" name="TextovéPole 28">
            <a:extLst>
              <a:ext uri="{FF2B5EF4-FFF2-40B4-BE49-F238E27FC236}">
                <a16:creationId xmlns:a16="http://schemas.microsoft.com/office/drawing/2014/main" id="{3AB77E79-7CE0-16A0-6DBF-A7C8D0ECC842}"/>
              </a:ext>
            </a:extLst>
          </p:cNvPr>
          <p:cNvSpPr txBox="1"/>
          <p:nvPr/>
        </p:nvSpPr>
        <p:spPr>
          <a:xfrm>
            <a:off x="4071937" y="2477650"/>
            <a:ext cx="40481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Text______________________________</a:t>
            </a:r>
          </a:p>
        </p:txBody>
      </p:sp>
      <p:sp>
        <p:nvSpPr>
          <p:cNvPr id="30" name="TextovéPole 29">
            <a:extLst>
              <a:ext uri="{FF2B5EF4-FFF2-40B4-BE49-F238E27FC236}">
                <a16:creationId xmlns:a16="http://schemas.microsoft.com/office/drawing/2014/main" id="{A3DC2BE3-939E-B5C5-F9F8-D2CD11CD776D}"/>
              </a:ext>
            </a:extLst>
          </p:cNvPr>
          <p:cNvSpPr txBox="1"/>
          <p:nvPr/>
        </p:nvSpPr>
        <p:spPr>
          <a:xfrm>
            <a:off x="4071936" y="3294795"/>
            <a:ext cx="40481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Text______________________________</a:t>
            </a:r>
          </a:p>
        </p:txBody>
      </p:sp>
      <p:sp>
        <p:nvSpPr>
          <p:cNvPr id="31" name="TextovéPole 30">
            <a:extLst>
              <a:ext uri="{FF2B5EF4-FFF2-40B4-BE49-F238E27FC236}">
                <a16:creationId xmlns:a16="http://schemas.microsoft.com/office/drawing/2014/main" id="{E42FF193-F36A-A6CE-A49B-A8B717A468DE}"/>
              </a:ext>
            </a:extLst>
          </p:cNvPr>
          <p:cNvSpPr txBox="1"/>
          <p:nvPr/>
        </p:nvSpPr>
        <p:spPr>
          <a:xfrm>
            <a:off x="4086224" y="4111940"/>
            <a:ext cx="40481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Text______________________________</a:t>
            </a:r>
          </a:p>
        </p:txBody>
      </p:sp>
      <p:sp>
        <p:nvSpPr>
          <p:cNvPr id="32" name="TextovéPole 31">
            <a:extLst>
              <a:ext uri="{FF2B5EF4-FFF2-40B4-BE49-F238E27FC236}">
                <a16:creationId xmlns:a16="http://schemas.microsoft.com/office/drawing/2014/main" id="{E36F1F37-B1D6-6CCF-F039-B516A414C510}"/>
              </a:ext>
            </a:extLst>
          </p:cNvPr>
          <p:cNvSpPr txBox="1"/>
          <p:nvPr/>
        </p:nvSpPr>
        <p:spPr>
          <a:xfrm>
            <a:off x="4086224" y="4828163"/>
            <a:ext cx="40481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Text______________________________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66868930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338E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Skupina 1">
            <a:extLst>
              <a:ext uri="{FF2B5EF4-FFF2-40B4-BE49-F238E27FC236}">
                <a16:creationId xmlns:a16="http://schemas.microsoft.com/office/drawing/2014/main" id="{538A88CC-4287-DF9A-E8B6-B4AD6BBE0D26}"/>
              </a:ext>
            </a:extLst>
          </p:cNvPr>
          <p:cNvGrpSpPr/>
          <p:nvPr/>
        </p:nvGrpSpPr>
        <p:grpSpPr>
          <a:xfrm>
            <a:off x="958600" y="4371800"/>
            <a:ext cx="1080000" cy="1080000"/>
            <a:chOff x="-2114800" y="4371800"/>
            <a:chExt cx="1080000" cy="1080000"/>
          </a:xfrm>
        </p:grpSpPr>
        <p:sp>
          <p:nvSpPr>
            <p:cNvPr id="4" name="Ovál 3">
              <a:extLst>
                <a:ext uri="{FF2B5EF4-FFF2-40B4-BE49-F238E27FC236}">
                  <a16:creationId xmlns:a16="http://schemas.microsoft.com/office/drawing/2014/main" id="{DEFEA61D-7EFE-6F46-99E4-7DE5E680A1F2}"/>
                </a:ext>
              </a:extLst>
            </p:cNvPr>
            <p:cNvSpPr/>
            <p:nvPr/>
          </p:nvSpPr>
          <p:spPr>
            <a:xfrm>
              <a:off x="-2114800" y="4371800"/>
              <a:ext cx="1080000" cy="108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pic>
          <p:nvPicPr>
            <p:cNvPr id="5" name="Grafický objekt 4" descr="Zákazová značka se souvislou výplní">
              <a:extLst>
                <a:ext uri="{FF2B5EF4-FFF2-40B4-BE49-F238E27FC236}">
                  <a16:creationId xmlns:a16="http://schemas.microsoft.com/office/drawing/2014/main" id="{BD56F3BE-0BD3-890B-B8D1-5E63532117A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-1953050" y="4533550"/>
              <a:ext cx="756500" cy="756500"/>
            </a:xfrm>
            <a:prstGeom prst="rect">
              <a:avLst/>
            </a:prstGeom>
          </p:spPr>
        </p:pic>
      </p:grpSp>
      <p:grpSp>
        <p:nvGrpSpPr>
          <p:cNvPr id="6" name="Skupina 5">
            <a:extLst>
              <a:ext uri="{FF2B5EF4-FFF2-40B4-BE49-F238E27FC236}">
                <a16:creationId xmlns:a16="http://schemas.microsoft.com/office/drawing/2014/main" id="{417B2EE6-0C1A-58EC-D4DF-5B4317E05DB7}"/>
              </a:ext>
            </a:extLst>
          </p:cNvPr>
          <p:cNvGrpSpPr/>
          <p:nvPr/>
        </p:nvGrpSpPr>
        <p:grpSpPr>
          <a:xfrm>
            <a:off x="-2114800" y="1559400"/>
            <a:ext cx="1080000" cy="1080000"/>
            <a:chOff x="-2114800" y="1559400"/>
            <a:chExt cx="1080000" cy="1080000"/>
          </a:xfrm>
        </p:grpSpPr>
        <p:sp>
          <p:nvSpPr>
            <p:cNvPr id="7" name="Ovál 6">
              <a:extLst>
                <a:ext uri="{FF2B5EF4-FFF2-40B4-BE49-F238E27FC236}">
                  <a16:creationId xmlns:a16="http://schemas.microsoft.com/office/drawing/2014/main" id="{5876325F-2409-211E-F5D3-5A9A3F98324F}"/>
                </a:ext>
              </a:extLst>
            </p:cNvPr>
            <p:cNvSpPr/>
            <p:nvPr/>
          </p:nvSpPr>
          <p:spPr>
            <a:xfrm>
              <a:off x="-2114800" y="1559400"/>
              <a:ext cx="1080000" cy="108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pic>
          <p:nvPicPr>
            <p:cNvPr id="8" name="Grafický objekt 7" descr="Atom se souvislou výplní">
              <a:extLst>
                <a:ext uri="{FF2B5EF4-FFF2-40B4-BE49-F238E27FC236}">
                  <a16:creationId xmlns:a16="http://schemas.microsoft.com/office/drawing/2014/main" id="{9825A58F-0CC6-DB41-73A8-26C79159751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-1956400" y="1721150"/>
              <a:ext cx="756500" cy="756500"/>
            </a:xfrm>
            <a:prstGeom prst="rect">
              <a:avLst/>
            </a:prstGeom>
          </p:spPr>
        </p:pic>
      </p:grpSp>
      <p:grpSp>
        <p:nvGrpSpPr>
          <p:cNvPr id="9" name="Skupina 8">
            <a:extLst>
              <a:ext uri="{FF2B5EF4-FFF2-40B4-BE49-F238E27FC236}">
                <a16:creationId xmlns:a16="http://schemas.microsoft.com/office/drawing/2014/main" id="{D1B2D7EC-EC34-B603-BB15-C421F477138B}"/>
              </a:ext>
            </a:extLst>
          </p:cNvPr>
          <p:cNvGrpSpPr/>
          <p:nvPr/>
        </p:nvGrpSpPr>
        <p:grpSpPr>
          <a:xfrm>
            <a:off x="-2114800" y="5778000"/>
            <a:ext cx="1080000" cy="1080000"/>
            <a:chOff x="-2114800" y="5778000"/>
            <a:chExt cx="1080000" cy="1080000"/>
          </a:xfrm>
        </p:grpSpPr>
        <p:sp>
          <p:nvSpPr>
            <p:cNvPr id="10" name="Ovál 9">
              <a:extLst>
                <a:ext uri="{FF2B5EF4-FFF2-40B4-BE49-F238E27FC236}">
                  <a16:creationId xmlns:a16="http://schemas.microsoft.com/office/drawing/2014/main" id="{FFA02FA8-A5B9-8B4C-0B74-3358F7609800}"/>
                </a:ext>
              </a:extLst>
            </p:cNvPr>
            <p:cNvSpPr/>
            <p:nvPr/>
          </p:nvSpPr>
          <p:spPr>
            <a:xfrm>
              <a:off x="-2114800" y="5778000"/>
              <a:ext cx="1080000" cy="108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pic>
          <p:nvPicPr>
            <p:cNvPr id="11" name="Grafický objekt 10" descr="Filantropie se souvislou výplní">
              <a:extLst>
                <a:ext uri="{FF2B5EF4-FFF2-40B4-BE49-F238E27FC236}">
                  <a16:creationId xmlns:a16="http://schemas.microsoft.com/office/drawing/2014/main" id="{B213F6F9-990C-A06A-81EB-268C1E06C08F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-1956400" y="5929325"/>
              <a:ext cx="756500" cy="756500"/>
            </a:xfrm>
            <a:prstGeom prst="rect">
              <a:avLst/>
            </a:prstGeom>
          </p:spPr>
        </p:pic>
      </p:grpSp>
      <p:grpSp>
        <p:nvGrpSpPr>
          <p:cNvPr id="13" name="Skupina 12">
            <a:extLst>
              <a:ext uri="{FF2B5EF4-FFF2-40B4-BE49-F238E27FC236}">
                <a16:creationId xmlns:a16="http://schemas.microsoft.com/office/drawing/2014/main" id="{24A86D41-C614-F567-F782-F7782AFEA37E}"/>
              </a:ext>
            </a:extLst>
          </p:cNvPr>
          <p:cNvGrpSpPr/>
          <p:nvPr/>
        </p:nvGrpSpPr>
        <p:grpSpPr>
          <a:xfrm>
            <a:off x="-2114800" y="153200"/>
            <a:ext cx="1080000" cy="1080000"/>
            <a:chOff x="-2114800" y="153200"/>
            <a:chExt cx="1080000" cy="1080000"/>
          </a:xfrm>
        </p:grpSpPr>
        <p:sp>
          <p:nvSpPr>
            <p:cNvPr id="14" name="Ovál 13">
              <a:extLst>
                <a:ext uri="{FF2B5EF4-FFF2-40B4-BE49-F238E27FC236}">
                  <a16:creationId xmlns:a16="http://schemas.microsoft.com/office/drawing/2014/main" id="{7CCC3CFE-2344-8F70-6904-DEFFB3A9F772}"/>
                </a:ext>
              </a:extLst>
            </p:cNvPr>
            <p:cNvSpPr/>
            <p:nvPr/>
          </p:nvSpPr>
          <p:spPr>
            <a:xfrm>
              <a:off x="-2114800" y="153200"/>
              <a:ext cx="1080000" cy="108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pic>
          <p:nvPicPr>
            <p:cNvPr id="15" name="Grafický objekt 14" descr="Žárovka se souvislou výplní">
              <a:extLst>
                <a:ext uri="{FF2B5EF4-FFF2-40B4-BE49-F238E27FC236}">
                  <a16:creationId xmlns:a16="http://schemas.microsoft.com/office/drawing/2014/main" id="{B00C9ABB-5289-4E9B-8019-813D86BEF8DE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-1956400" y="325375"/>
              <a:ext cx="756500" cy="756500"/>
            </a:xfrm>
            <a:prstGeom prst="rect">
              <a:avLst/>
            </a:prstGeom>
          </p:spPr>
        </p:pic>
      </p:grpSp>
      <p:grpSp>
        <p:nvGrpSpPr>
          <p:cNvPr id="21" name="Skupina 20">
            <a:extLst>
              <a:ext uri="{FF2B5EF4-FFF2-40B4-BE49-F238E27FC236}">
                <a16:creationId xmlns:a16="http://schemas.microsoft.com/office/drawing/2014/main" id="{0D33E464-CC83-CFC9-9ABA-A13251116BFF}"/>
              </a:ext>
            </a:extLst>
          </p:cNvPr>
          <p:cNvGrpSpPr/>
          <p:nvPr/>
        </p:nvGrpSpPr>
        <p:grpSpPr>
          <a:xfrm>
            <a:off x="-2114800" y="2889000"/>
            <a:ext cx="1080000" cy="1080000"/>
            <a:chOff x="-2114800" y="2965600"/>
            <a:chExt cx="1080000" cy="1080000"/>
          </a:xfrm>
        </p:grpSpPr>
        <p:sp>
          <p:nvSpPr>
            <p:cNvPr id="22" name="Ovál 21">
              <a:extLst>
                <a:ext uri="{FF2B5EF4-FFF2-40B4-BE49-F238E27FC236}">
                  <a16:creationId xmlns:a16="http://schemas.microsoft.com/office/drawing/2014/main" id="{5C11FB65-F106-BBA7-3A42-817E642BD3CE}"/>
                </a:ext>
              </a:extLst>
            </p:cNvPr>
            <p:cNvSpPr/>
            <p:nvPr/>
          </p:nvSpPr>
          <p:spPr>
            <a:xfrm>
              <a:off x="-2114800" y="2965600"/>
              <a:ext cx="1080000" cy="108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pic>
          <p:nvPicPr>
            <p:cNvPr id="23" name="Grafický objekt 22" descr="Bublinkový čaj se souvislou výplní">
              <a:extLst>
                <a:ext uri="{FF2B5EF4-FFF2-40B4-BE49-F238E27FC236}">
                  <a16:creationId xmlns:a16="http://schemas.microsoft.com/office/drawing/2014/main" id="{8ED28E35-37C8-CB73-1219-C58FAE28F47F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-1953050" y="3083850"/>
              <a:ext cx="756500" cy="756500"/>
            </a:xfrm>
            <a:prstGeom prst="rect">
              <a:avLst/>
            </a:prstGeom>
          </p:spPr>
        </p:pic>
      </p:grpSp>
      <p:sp>
        <p:nvSpPr>
          <p:cNvPr id="12" name="Volný tvar: obrazec 11">
            <a:extLst>
              <a:ext uri="{FF2B5EF4-FFF2-40B4-BE49-F238E27FC236}">
                <a16:creationId xmlns:a16="http://schemas.microsoft.com/office/drawing/2014/main" id="{A660B8F5-0585-70E9-659A-B13D15C95471}"/>
              </a:ext>
            </a:extLst>
          </p:cNvPr>
          <p:cNvSpPr/>
          <p:nvPr/>
        </p:nvSpPr>
        <p:spPr>
          <a:xfrm>
            <a:off x="0" y="-7720194"/>
            <a:ext cx="1498600" cy="25263988"/>
          </a:xfrm>
          <a:custGeom>
            <a:avLst/>
            <a:gdLst>
              <a:gd name="connsiteX0" fmla="*/ 0 w 1498600"/>
              <a:gd name="connsiteY0" fmla="*/ 0 h 25263988"/>
              <a:gd name="connsiteX1" fmla="*/ 1498600 w 1498600"/>
              <a:gd name="connsiteY1" fmla="*/ 0 h 25263988"/>
              <a:gd name="connsiteX2" fmla="*/ 1498600 w 1498600"/>
              <a:gd name="connsiteY2" fmla="*/ 11610918 h 25263988"/>
              <a:gd name="connsiteX3" fmla="*/ 742100 w 1498600"/>
              <a:gd name="connsiteY3" fmla="*/ 12631994 h 25263988"/>
              <a:gd name="connsiteX4" fmla="*/ 1498600 w 1498600"/>
              <a:gd name="connsiteY4" fmla="*/ 13653071 h 25263988"/>
              <a:gd name="connsiteX5" fmla="*/ 1498600 w 1498600"/>
              <a:gd name="connsiteY5" fmla="*/ 25263988 h 25263988"/>
              <a:gd name="connsiteX6" fmla="*/ 0 w 1498600"/>
              <a:gd name="connsiteY6" fmla="*/ 25263988 h 25263988"/>
              <a:gd name="connsiteX0" fmla="*/ 0 w 1498600"/>
              <a:gd name="connsiteY0" fmla="*/ 0 h 25263988"/>
              <a:gd name="connsiteX1" fmla="*/ 1498600 w 1498600"/>
              <a:gd name="connsiteY1" fmla="*/ 0 h 25263988"/>
              <a:gd name="connsiteX2" fmla="*/ 1498600 w 1498600"/>
              <a:gd name="connsiteY2" fmla="*/ 11610918 h 25263988"/>
              <a:gd name="connsiteX3" fmla="*/ 742100 w 1498600"/>
              <a:gd name="connsiteY3" fmla="*/ 12638344 h 25263988"/>
              <a:gd name="connsiteX4" fmla="*/ 1498600 w 1498600"/>
              <a:gd name="connsiteY4" fmla="*/ 13653071 h 25263988"/>
              <a:gd name="connsiteX5" fmla="*/ 1498600 w 1498600"/>
              <a:gd name="connsiteY5" fmla="*/ 25263988 h 25263988"/>
              <a:gd name="connsiteX6" fmla="*/ 0 w 1498600"/>
              <a:gd name="connsiteY6" fmla="*/ 25263988 h 25263988"/>
              <a:gd name="connsiteX7" fmla="*/ 0 w 1498600"/>
              <a:gd name="connsiteY7" fmla="*/ 0 h 25263988"/>
              <a:gd name="connsiteX0" fmla="*/ 0 w 1498600"/>
              <a:gd name="connsiteY0" fmla="*/ 0 h 25263988"/>
              <a:gd name="connsiteX1" fmla="*/ 1498600 w 1498600"/>
              <a:gd name="connsiteY1" fmla="*/ 0 h 25263988"/>
              <a:gd name="connsiteX2" fmla="*/ 1498600 w 1498600"/>
              <a:gd name="connsiteY2" fmla="*/ 11610918 h 25263988"/>
              <a:gd name="connsiteX3" fmla="*/ 742100 w 1498600"/>
              <a:gd name="connsiteY3" fmla="*/ 12638344 h 25263988"/>
              <a:gd name="connsiteX4" fmla="*/ 1498600 w 1498600"/>
              <a:gd name="connsiteY4" fmla="*/ 13653071 h 25263988"/>
              <a:gd name="connsiteX5" fmla="*/ 1498600 w 1498600"/>
              <a:gd name="connsiteY5" fmla="*/ 25263988 h 25263988"/>
              <a:gd name="connsiteX6" fmla="*/ 0 w 1498600"/>
              <a:gd name="connsiteY6" fmla="*/ 25263988 h 25263988"/>
              <a:gd name="connsiteX7" fmla="*/ 0 w 1498600"/>
              <a:gd name="connsiteY7" fmla="*/ 0 h 25263988"/>
              <a:gd name="connsiteX0" fmla="*/ 0 w 1498600"/>
              <a:gd name="connsiteY0" fmla="*/ 0 h 25263988"/>
              <a:gd name="connsiteX1" fmla="*/ 1498600 w 1498600"/>
              <a:gd name="connsiteY1" fmla="*/ 0 h 25263988"/>
              <a:gd name="connsiteX2" fmla="*/ 1498600 w 1498600"/>
              <a:gd name="connsiteY2" fmla="*/ 11610918 h 25263988"/>
              <a:gd name="connsiteX3" fmla="*/ 742100 w 1498600"/>
              <a:gd name="connsiteY3" fmla="*/ 12638344 h 25263988"/>
              <a:gd name="connsiteX4" fmla="*/ 1498600 w 1498600"/>
              <a:gd name="connsiteY4" fmla="*/ 13653071 h 25263988"/>
              <a:gd name="connsiteX5" fmla="*/ 1498600 w 1498600"/>
              <a:gd name="connsiteY5" fmla="*/ 25263988 h 25263988"/>
              <a:gd name="connsiteX6" fmla="*/ 0 w 1498600"/>
              <a:gd name="connsiteY6" fmla="*/ 25263988 h 25263988"/>
              <a:gd name="connsiteX7" fmla="*/ 0 w 1498600"/>
              <a:gd name="connsiteY7" fmla="*/ 0 h 25263988"/>
              <a:gd name="connsiteX0" fmla="*/ 0 w 1499031"/>
              <a:gd name="connsiteY0" fmla="*/ 0 h 25263988"/>
              <a:gd name="connsiteX1" fmla="*/ 1498600 w 1499031"/>
              <a:gd name="connsiteY1" fmla="*/ 0 h 25263988"/>
              <a:gd name="connsiteX2" fmla="*/ 1498600 w 1499031"/>
              <a:gd name="connsiteY2" fmla="*/ 11610918 h 25263988"/>
              <a:gd name="connsiteX3" fmla="*/ 742100 w 1499031"/>
              <a:gd name="connsiteY3" fmla="*/ 12638344 h 25263988"/>
              <a:gd name="connsiteX4" fmla="*/ 1498600 w 1499031"/>
              <a:gd name="connsiteY4" fmla="*/ 13653071 h 25263988"/>
              <a:gd name="connsiteX5" fmla="*/ 1498600 w 1499031"/>
              <a:gd name="connsiteY5" fmla="*/ 25263988 h 25263988"/>
              <a:gd name="connsiteX6" fmla="*/ 0 w 1499031"/>
              <a:gd name="connsiteY6" fmla="*/ 25263988 h 25263988"/>
              <a:gd name="connsiteX7" fmla="*/ 0 w 1499031"/>
              <a:gd name="connsiteY7" fmla="*/ 0 h 25263988"/>
              <a:gd name="connsiteX0" fmla="*/ 0 w 1499031"/>
              <a:gd name="connsiteY0" fmla="*/ 0 h 25263988"/>
              <a:gd name="connsiteX1" fmla="*/ 1498600 w 1499031"/>
              <a:gd name="connsiteY1" fmla="*/ 0 h 25263988"/>
              <a:gd name="connsiteX2" fmla="*/ 1498600 w 1499031"/>
              <a:gd name="connsiteY2" fmla="*/ 11610918 h 25263988"/>
              <a:gd name="connsiteX3" fmla="*/ 742100 w 1499031"/>
              <a:gd name="connsiteY3" fmla="*/ 12638344 h 25263988"/>
              <a:gd name="connsiteX4" fmla="*/ 1498600 w 1499031"/>
              <a:gd name="connsiteY4" fmla="*/ 13653071 h 25263988"/>
              <a:gd name="connsiteX5" fmla="*/ 1498600 w 1499031"/>
              <a:gd name="connsiteY5" fmla="*/ 25263988 h 25263988"/>
              <a:gd name="connsiteX6" fmla="*/ 0 w 1499031"/>
              <a:gd name="connsiteY6" fmla="*/ 25263988 h 25263988"/>
              <a:gd name="connsiteX7" fmla="*/ 0 w 1499031"/>
              <a:gd name="connsiteY7" fmla="*/ 0 h 25263988"/>
              <a:gd name="connsiteX0" fmla="*/ 0 w 1499027"/>
              <a:gd name="connsiteY0" fmla="*/ 0 h 25263988"/>
              <a:gd name="connsiteX1" fmla="*/ 1498600 w 1499027"/>
              <a:gd name="connsiteY1" fmla="*/ 0 h 25263988"/>
              <a:gd name="connsiteX2" fmla="*/ 1498600 w 1499027"/>
              <a:gd name="connsiteY2" fmla="*/ 11610918 h 25263988"/>
              <a:gd name="connsiteX3" fmla="*/ 742100 w 1499027"/>
              <a:gd name="connsiteY3" fmla="*/ 12638344 h 25263988"/>
              <a:gd name="connsiteX4" fmla="*/ 1498600 w 1499027"/>
              <a:gd name="connsiteY4" fmla="*/ 13653071 h 25263988"/>
              <a:gd name="connsiteX5" fmla="*/ 1498600 w 1499027"/>
              <a:gd name="connsiteY5" fmla="*/ 25263988 h 25263988"/>
              <a:gd name="connsiteX6" fmla="*/ 0 w 1499027"/>
              <a:gd name="connsiteY6" fmla="*/ 25263988 h 25263988"/>
              <a:gd name="connsiteX7" fmla="*/ 0 w 1499027"/>
              <a:gd name="connsiteY7" fmla="*/ 0 h 25263988"/>
              <a:gd name="connsiteX0" fmla="*/ 0 w 1499090"/>
              <a:gd name="connsiteY0" fmla="*/ 0 h 25263988"/>
              <a:gd name="connsiteX1" fmla="*/ 1498600 w 1499090"/>
              <a:gd name="connsiteY1" fmla="*/ 0 h 25263988"/>
              <a:gd name="connsiteX2" fmla="*/ 1498600 w 1499090"/>
              <a:gd name="connsiteY2" fmla="*/ 11610918 h 25263988"/>
              <a:gd name="connsiteX3" fmla="*/ 844650 w 1499090"/>
              <a:gd name="connsiteY3" fmla="*/ 12612707 h 25263988"/>
              <a:gd name="connsiteX4" fmla="*/ 1498600 w 1499090"/>
              <a:gd name="connsiteY4" fmla="*/ 13653071 h 25263988"/>
              <a:gd name="connsiteX5" fmla="*/ 1498600 w 1499090"/>
              <a:gd name="connsiteY5" fmla="*/ 25263988 h 25263988"/>
              <a:gd name="connsiteX6" fmla="*/ 0 w 1499090"/>
              <a:gd name="connsiteY6" fmla="*/ 25263988 h 25263988"/>
              <a:gd name="connsiteX7" fmla="*/ 0 w 1499090"/>
              <a:gd name="connsiteY7" fmla="*/ 0 h 25263988"/>
              <a:gd name="connsiteX0" fmla="*/ 0 w 1499090"/>
              <a:gd name="connsiteY0" fmla="*/ 0 h 25263988"/>
              <a:gd name="connsiteX1" fmla="*/ 1498600 w 1499090"/>
              <a:gd name="connsiteY1" fmla="*/ 0 h 25263988"/>
              <a:gd name="connsiteX2" fmla="*/ 1498600 w 1499090"/>
              <a:gd name="connsiteY2" fmla="*/ 11610918 h 25263988"/>
              <a:gd name="connsiteX3" fmla="*/ 844650 w 1499090"/>
              <a:gd name="connsiteY3" fmla="*/ 12612707 h 25263988"/>
              <a:gd name="connsiteX4" fmla="*/ 1498600 w 1499090"/>
              <a:gd name="connsiteY4" fmla="*/ 13653071 h 25263988"/>
              <a:gd name="connsiteX5" fmla="*/ 1498600 w 1499090"/>
              <a:gd name="connsiteY5" fmla="*/ 25263988 h 25263988"/>
              <a:gd name="connsiteX6" fmla="*/ 0 w 1499090"/>
              <a:gd name="connsiteY6" fmla="*/ 25263988 h 25263988"/>
              <a:gd name="connsiteX7" fmla="*/ 0 w 1499090"/>
              <a:gd name="connsiteY7" fmla="*/ 0 h 25263988"/>
              <a:gd name="connsiteX0" fmla="*/ 0 w 1498600"/>
              <a:gd name="connsiteY0" fmla="*/ 0 h 25263988"/>
              <a:gd name="connsiteX1" fmla="*/ 1498600 w 1498600"/>
              <a:gd name="connsiteY1" fmla="*/ 0 h 25263988"/>
              <a:gd name="connsiteX2" fmla="*/ 1498600 w 1498600"/>
              <a:gd name="connsiteY2" fmla="*/ 11610918 h 25263988"/>
              <a:gd name="connsiteX3" fmla="*/ 844650 w 1498600"/>
              <a:gd name="connsiteY3" fmla="*/ 12612707 h 25263988"/>
              <a:gd name="connsiteX4" fmla="*/ 1498600 w 1498600"/>
              <a:gd name="connsiteY4" fmla="*/ 13653071 h 25263988"/>
              <a:gd name="connsiteX5" fmla="*/ 1498600 w 1498600"/>
              <a:gd name="connsiteY5" fmla="*/ 25263988 h 25263988"/>
              <a:gd name="connsiteX6" fmla="*/ 0 w 1498600"/>
              <a:gd name="connsiteY6" fmla="*/ 25263988 h 25263988"/>
              <a:gd name="connsiteX7" fmla="*/ 0 w 1498600"/>
              <a:gd name="connsiteY7" fmla="*/ 0 h 25263988"/>
              <a:gd name="connsiteX0" fmla="*/ 0 w 1498600"/>
              <a:gd name="connsiteY0" fmla="*/ 0 h 25263988"/>
              <a:gd name="connsiteX1" fmla="*/ 1498600 w 1498600"/>
              <a:gd name="connsiteY1" fmla="*/ 0 h 25263988"/>
              <a:gd name="connsiteX2" fmla="*/ 1498600 w 1498600"/>
              <a:gd name="connsiteY2" fmla="*/ 11610918 h 25263988"/>
              <a:gd name="connsiteX3" fmla="*/ 844650 w 1498600"/>
              <a:gd name="connsiteY3" fmla="*/ 12612707 h 25263988"/>
              <a:gd name="connsiteX4" fmla="*/ 1498600 w 1498600"/>
              <a:gd name="connsiteY4" fmla="*/ 13653071 h 25263988"/>
              <a:gd name="connsiteX5" fmla="*/ 1498600 w 1498600"/>
              <a:gd name="connsiteY5" fmla="*/ 25263988 h 25263988"/>
              <a:gd name="connsiteX6" fmla="*/ 0 w 1498600"/>
              <a:gd name="connsiteY6" fmla="*/ 25263988 h 25263988"/>
              <a:gd name="connsiteX7" fmla="*/ 0 w 1498600"/>
              <a:gd name="connsiteY7" fmla="*/ 0 h 25263988"/>
              <a:gd name="connsiteX0" fmla="*/ 0 w 1498600"/>
              <a:gd name="connsiteY0" fmla="*/ 0 h 25263988"/>
              <a:gd name="connsiteX1" fmla="*/ 1498600 w 1498600"/>
              <a:gd name="connsiteY1" fmla="*/ 0 h 25263988"/>
              <a:gd name="connsiteX2" fmla="*/ 1498600 w 1498600"/>
              <a:gd name="connsiteY2" fmla="*/ 11610918 h 25263988"/>
              <a:gd name="connsiteX3" fmla="*/ 844650 w 1498600"/>
              <a:gd name="connsiteY3" fmla="*/ 12612707 h 25263988"/>
              <a:gd name="connsiteX4" fmla="*/ 1498600 w 1498600"/>
              <a:gd name="connsiteY4" fmla="*/ 13653071 h 25263988"/>
              <a:gd name="connsiteX5" fmla="*/ 1498600 w 1498600"/>
              <a:gd name="connsiteY5" fmla="*/ 25263988 h 25263988"/>
              <a:gd name="connsiteX6" fmla="*/ 0 w 1498600"/>
              <a:gd name="connsiteY6" fmla="*/ 25263988 h 25263988"/>
              <a:gd name="connsiteX7" fmla="*/ 0 w 1498600"/>
              <a:gd name="connsiteY7" fmla="*/ 0 h 252639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98600" h="25263988">
                <a:moveTo>
                  <a:pt x="0" y="0"/>
                </a:moveTo>
                <a:lnTo>
                  <a:pt x="1498600" y="0"/>
                </a:lnTo>
                <a:lnTo>
                  <a:pt x="1498600" y="11610918"/>
                </a:lnTo>
                <a:cubicBezTo>
                  <a:pt x="1475033" y="12142380"/>
                  <a:pt x="848679" y="12005331"/>
                  <a:pt x="844650" y="12612707"/>
                </a:cubicBezTo>
                <a:cubicBezTo>
                  <a:pt x="840621" y="13220083"/>
                  <a:pt x="1477258" y="13200084"/>
                  <a:pt x="1498600" y="13653071"/>
                </a:cubicBezTo>
                <a:lnTo>
                  <a:pt x="1498600" y="25263988"/>
                </a:lnTo>
                <a:lnTo>
                  <a:pt x="0" y="25263988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cs-CZ" dirty="0"/>
          </a:p>
        </p:txBody>
      </p:sp>
      <p:pic>
        <p:nvPicPr>
          <p:cNvPr id="16" name="Grafický objekt 15" descr="Zákazová značka se souvislou výplní">
            <a:hlinkClick r:id="rId12" action="ppaction://hlinksldjump"/>
            <a:extLst>
              <a:ext uri="{FF2B5EF4-FFF2-40B4-BE49-F238E27FC236}">
                <a16:creationId xmlns:a16="http://schemas.microsoft.com/office/drawing/2014/main" id="{1BD7C69E-A63C-B00D-86C4-955528F66647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383750" y="4533550"/>
            <a:ext cx="756500" cy="756500"/>
          </a:xfrm>
          <a:prstGeom prst="rect">
            <a:avLst/>
          </a:prstGeom>
        </p:spPr>
      </p:pic>
      <p:pic>
        <p:nvPicPr>
          <p:cNvPr id="17" name="Grafický objekt 16" descr="Bublinkový čaj se souvislou výplní">
            <a:hlinkClick r:id="rId15" action="ppaction://hlinksldjump"/>
            <a:extLst>
              <a:ext uri="{FF2B5EF4-FFF2-40B4-BE49-F238E27FC236}">
                <a16:creationId xmlns:a16="http://schemas.microsoft.com/office/drawing/2014/main" id="{E0250772-E22E-2EE7-5992-CCAD532B9C97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380400" y="3007250"/>
            <a:ext cx="756500" cy="756500"/>
          </a:xfrm>
          <a:prstGeom prst="rect">
            <a:avLst/>
          </a:prstGeom>
        </p:spPr>
      </p:pic>
      <p:pic>
        <p:nvPicPr>
          <p:cNvPr id="18" name="Grafický objekt 17" descr="Atom se souvislou výplní">
            <a:hlinkClick r:id="rId18" action="ppaction://hlinksldjump"/>
            <a:extLst>
              <a:ext uri="{FF2B5EF4-FFF2-40B4-BE49-F238E27FC236}">
                <a16:creationId xmlns:a16="http://schemas.microsoft.com/office/drawing/2014/main" id="{7DD05B36-518D-E73F-5172-148678F1C77C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380400" y="1721150"/>
            <a:ext cx="756500" cy="756500"/>
          </a:xfrm>
          <a:prstGeom prst="rect">
            <a:avLst/>
          </a:prstGeom>
        </p:spPr>
      </p:pic>
      <p:pic>
        <p:nvPicPr>
          <p:cNvPr id="19" name="Grafický objekt 18" descr="Žárovka se souvislou výplní">
            <a:hlinkClick r:id="rId21" action="ppaction://hlinksldjump"/>
            <a:extLst>
              <a:ext uri="{FF2B5EF4-FFF2-40B4-BE49-F238E27FC236}">
                <a16:creationId xmlns:a16="http://schemas.microsoft.com/office/drawing/2014/main" id="{6DF43B89-335E-73AE-18FF-1E89B7BBF085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380400" y="325375"/>
            <a:ext cx="756500" cy="756500"/>
          </a:xfrm>
          <a:prstGeom prst="rect">
            <a:avLst/>
          </a:prstGeom>
        </p:spPr>
      </p:pic>
      <p:pic>
        <p:nvPicPr>
          <p:cNvPr id="20" name="Grafický objekt 19" descr="Filantropie se souvislou výplní">
            <a:hlinkClick r:id="rId24" action="ppaction://hlinksldjump"/>
            <a:extLst>
              <a:ext uri="{FF2B5EF4-FFF2-40B4-BE49-F238E27FC236}">
                <a16:creationId xmlns:a16="http://schemas.microsoft.com/office/drawing/2014/main" id="{5A9F09DB-3DC4-F7A4-FBC9-DAF8A55C74D6}"/>
              </a:ext>
            </a:extLst>
          </p:cNvPr>
          <p:cNvPicPr>
            <a:picLocks noChangeAspect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6"/>
              </a:ext>
            </a:extLst>
          </a:blip>
          <a:stretch>
            <a:fillRect/>
          </a:stretch>
        </p:blipFill>
        <p:spPr>
          <a:xfrm>
            <a:off x="380400" y="5929325"/>
            <a:ext cx="756500" cy="756500"/>
          </a:xfrm>
          <a:prstGeom prst="rect">
            <a:avLst/>
          </a:prstGeom>
        </p:spPr>
      </p:pic>
      <p:grpSp>
        <p:nvGrpSpPr>
          <p:cNvPr id="33" name="Skupina 32">
            <a:extLst>
              <a:ext uri="{FF2B5EF4-FFF2-40B4-BE49-F238E27FC236}">
                <a16:creationId xmlns:a16="http://schemas.microsoft.com/office/drawing/2014/main" id="{1C435CE7-7079-5454-193C-B26042264CDC}"/>
              </a:ext>
            </a:extLst>
          </p:cNvPr>
          <p:cNvGrpSpPr/>
          <p:nvPr/>
        </p:nvGrpSpPr>
        <p:grpSpPr>
          <a:xfrm>
            <a:off x="3393588" y="1559400"/>
            <a:ext cx="490320" cy="3810319"/>
            <a:chOff x="3393588" y="1559400"/>
            <a:chExt cx="490320" cy="3810319"/>
          </a:xfrm>
        </p:grpSpPr>
        <p:pic>
          <p:nvPicPr>
            <p:cNvPr id="3" name="Grafický objekt 2" descr="Žárovka se souvislou výplní">
              <a:hlinkClick r:id="rId21" action="ppaction://hlinksldjump"/>
              <a:extLst>
                <a:ext uri="{FF2B5EF4-FFF2-40B4-BE49-F238E27FC236}">
                  <a16:creationId xmlns:a16="http://schemas.microsoft.com/office/drawing/2014/main" id="{BD27F42B-3E19-AD31-9960-FEB3FD2068EB}"/>
                </a:ext>
              </a:extLst>
            </p:cNvPr>
            <p:cNvPicPr>
              <a:picLocks noChangeAspect="1"/>
            </p:cNvPicPr>
            <p:nvPr/>
          </p:nvPicPr>
          <p:blipFill>
            <a:blip r:embed="rId2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28"/>
                </a:ext>
              </a:extLst>
            </a:blip>
            <a:stretch>
              <a:fillRect/>
            </a:stretch>
          </p:blipFill>
          <p:spPr>
            <a:xfrm>
              <a:off x="3393588" y="1559400"/>
              <a:ext cx="482837" cy="482837"/>
            </a:xfrm>
            <a:prstGeom prst="rect">
              <a:avLst/>
            </a:prstGeom>
          </p:spPr>
        </p:pic>
        <p:pic>
          <p:nvPicPr>
            <p:cNvPr id="24" name="Grafický objekt 23" descr="Žárovka se souvislou výplní">
              <a:hlinkClick r:id="rId21" action="ppaction://hlinksldjump"/>
              <a:extLst>
                <a:ext uri="{FF2B5EF4-FFF2-40B4-BE49-F238E27FC236}">
                  <a16:creationId xmlns:a16="http://schemas.microsoft.com/office/drawing/2014/main" id="{D07407A5-FCA7-D149-EAE1-1064F2326FB2}"/>
                </a:ext>
              </a:extLst>
            </p:cNvPr>
            <p:cNvPicPr>
              <a:picLocks noChangeAspect="1"/>
            </p:cNvPicPr>
            <p:nvPr/>
          </p:nvPicPr>
          <p:blipFill>
            <a:blip r:embed="rId2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28"/>
                </a:ext>
              </a:extLst>
            </a:blip>
            <a:stretch>
              <a:fillRect/>
            </a:stretch>
          </p:blipFill>
          <p:spPr>
            <a:xfrm>
              <a:off x="3401071" y="2390810"/>
              <a:ext cx="482837" cy="482837"/>
            </a:xfrm>
            <a:prstGeom prst="rect">
              <a:avLst/>
            </a:prstGeom>
          </p:spPr>
        </p:pic>
        <p:pic>
          <p:nvPicPr>
            <p:cNvPr id="25" name="Grafický objekt 24" descr="Žárovka se souvislou výplní">
              <a:hlinkClick r:id="rId21" action="ppaction://hlinksldjump"/>
              <a:extLst>
                <a:ext uri="{FF2B5EF4-FFF2-40B4-BE49-F238E27FC236}">
                  <a16:creationId xmlns:a16="http://schemas.microsoft.com/office/drawing/2014/main" id="{6A8269D2-826A-5984-8D56-DDBE0689EAC4}"/>
                </a:ext>
              </a:extLst>
            </p:cNvPr>
            <p:cNvPicPr>
              <a:picLocks noChangeAspect="1"/>
            </p:cNvPicPr>
            <p:nvPr/>
          </p:nvPicPr>
          <p:blipFill>
            <a:blip r:embed="rId2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28"/>
                </a:ext>
              </a:extLst>
            </a:blip>
            <a:stretch>
              <a:fillRect/>
            </a:stretch>
          </p:blipFill>
          <p:spPr>
            <a:xfrm>
              <a:off x="3401071" y="3223750"/>
              <a:ext cx="482837" cy="482837"/>
            </a:xfrm>
            <a:prstGeom prst="rect">
              <a:avLst/>
            </a:prstGeom>
          </p:spPr>
        </p:pic>
        <p:pic>
          <p:nvPicPr>
            <p:cNvPr id="26" name="Grafický objekt 25" descr="Žárovka se souvislou výplní">
              <a:hlinkClick r:id="rId21" action="ppaction://hlinksldjump"/>
              <a:extLst>
                <a:ext uri="{FF2B5EF4-FFF2-40B4-BE49-F238E27FC236}">
                  <a16:creationId xmlns:a16="http://schemas.microsoft.com/office/drawing/2014/main" id="{740D61BD-AF11-DC8B-0A4A-1C6893881C07}"/>
                </a:ext>
              </a:extLst>
            </p:cNvPr>
            <p:cNvPicPr>
              <a:picLocks noChangeAspect="1"/>
            </p:cNvPicPr>
            <p:nvPr/>
          </p:nvPicPr>
          <p:blipFill>
            <a:blip r:embed="rId2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28"/>
                </a:ext>
              </a:extLst>
            </a:blip>
            <a:stretch>
              <a:fillRect/>
            </a:stretch>
          </p:blipFill>
          <p:spPr>
            <a:xfrm>
              <a:off x="3401071" y="4048669"/>
              <a:ext cx="482837" cy="482837"/>
            </a:xfrm>
            <a:prstGeom prst="rect">
              <a:avLst/>
            </a:prstGeom>
          </p:spPr>
        </p:pic>
        <p:pic>
          <p:nvPicPr>
            <p:cNvPr id="27" name="Grafický objekt 26" descr="Žárovka se souvislou výplní">
              <a:hlinkClick r:id="rId21" action="ppaction://hlinksldjump"/>
              <a:extLst>
                <a:ext uri="{FF2B5EF4-FFF2-40B4-BE49-F238E27FC236}">
                  <a16:creationId xmlns:a16="http://schemas.microsoft.com/office/drawing/2014/main" id="{8BB58827-5577-5AF6-A3E5-CB38A7944B37}"/>
                </a:ext>
              </a:extLst>
            </p:cNvPr>
            <p:cNvPicPr>
              <a:picLocks noChangeAspect="1"/>
            </p:cNvPicPr>
            <p:nvPr/>
          </p:nvPicPr>
          <p:blipFill>
            <a:blip r:embed="rId2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28"/>
                </a:ext>
              </a:extLst>
            </a:blip>
            <a:stretch>
              <a:fillRect/>
            </a:stretch>
          </p:blipFill>
          <p:spPr>
            <a:xfrm>
              <a:off x="3401071" y="4886882"/>
              <a:ext cx="482837" cy="482837"/>
            </a:xfrm>
            <a:prstGeom prst="rect">
              <a:avLst/>
            </a:prstGeom>
          </p:spPr>
        </p:pic>
      </p:grpSp>
      <p:sp>
        <p:nvSpPr>
          <p:cNvPr id="28" name="TextovéPole 27">
            <a:extLst>
              <a:ext uri="{FF2B5EF4-FFF2-40B4-BE49-F238E27FC236}">
                <a16:creationId xmlns:a16="http://schemas.microsoft.com/office/drawing/2014/main" id="{86795086-6AF7-C8A2-0AD5-22A9050F51BB}"/>
              </a:ext>
            </a:extLst>
          </p:cNvPr>
          <p:cNvSpPr txBox="1"/>
          <p:nvPr/>
        </p:nvSpPr>
        <p:spPr>
          <a:xfrm>
            <a:off x="4086224" y="1660505"/>
            <a:ext cx="40481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Text______________________________</a:t>
            </a:r>
          </a:p>
        </p:txBody>
      </p:sp>
      <p:sp>
        <p:nvSpPr>
          <p:cNvPr id="29" name="TextovéPole 28">
            <a:extLst>
              <a:ext uri="{FF2B5EF4-FFF2-40B4-BE49-F238E27FC236}">
                <a16:creationId xmlns:a16="http://schemas.microsoft.com/office/drawing/2014/main" id="{97721532-956A-EC39-CEB8-C9F1DB4971E3}"/>
              </a:ext>
            </a:extLst>
          </p:cNvPr>
          <p:cNvSpPr txBox="1"/>
          <p:nvPr/>
        </p:nvSpPr>
        <p:spPr>
          <a:xfrm>
            <a:off x="4071937" y="2477650"/>
            <a:ext cx="40481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Text______________________________</a:t>
            </a:r>
          </a:p>
        </p:txBody>
      </p:sp>
      <p:sp>
        <p:nvSpPr>
          <p:cNvPr id="30" name="TextovéPole 29">
            <a:extLst>
              <a:ext uri="{FF2B5EF4-FFF2-40B4-BE49-F238E27FC236}">
                <a16:creationId xmlns:a16="http://schemas.microsoft.com/office/drawing/2014/main" id="{62D3D219-55CD-61C9-18C7-234958E4555C}"/>
              </a:ext>
            </a:extLst>
          </p:cNvPr>
          <p:cNvSpPr txBox="1"/>
          <p:nvPr/>
        </p:nvSpPr>
        <p:spPr>
          <a:xfrm>
            <a:off x="4071936" y="3294795"/>
            <a:ext cx="40481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Text______________________________</a:t>
            </a:r>
          </a:p>
        </p:txBody>
      </p:sp>
      <p:sp>
        <p:nvSpPr>
          <p:cNvPr id="31" name="TextovéPole 30">
            <a:extLst>
              <a:ext uri="{FF2B5EF4-FFF2-40B4-BE49-F238E27FC236}">
                <a16:creationId xmlns:a16="http://schemas.microsoft.com/office/drawing/2014/main" id="{63612137-E931-E953-CE51-3AD633B5E02A}"/>
              </a:ext>
            </a:extLst>
          </p:cNvPr>
          <p:cNvSpPr txBox="1"/>
          <p:nvPr/>
        </p:nvSpPr>
        <p:spPr>
          <a:xfrm>
            <a:off x="4086224" y="4111940"/>
            <a:ext cx="40481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Text______________________________</a:t>
            </a:r>
          </a:p>
        </p:txBody>
      </p:sp>
      <p:sp>
        <p:nvSpPr>
          <p:cNvPr id="32" name="TextovéPole 31">
            <a:extLst>
              <a:ext uri="{FF2B5EF4-FFF2-40B4-BE49-F238E27FC236}">
                <a16:creationId xmlns:a16="http://schemas.microsoft.com/office/drawing/2014/main" id="{499FB49C-F4B3-1BD8-0671-A7D7CC07B02B}"/>
              </a:ext>
            </a:extLst>
          </p:cNvPr>
          <p:cNvSpPr txBox="1"/>
          <p:nvPr/>
        </p:nvSpPr>
        <p:spPr>
          <a:xfrm>
            <a:off x="4086224" y="4828163"/>
            <a:ext cx="40481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Text______________________________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266441895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A8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Skupina 23">
            <a:extLst>
              <a:ext uri="{FF2B5EF4-FFF2-40B4-BE49-F238E27FC236}">
                <a16:creationId xmlns:a16="http://schemas.microsoft.com/office/drawing/2014/main" id="{2728E446-181F-A318-0E4F-1E660A09AB10}"/>
              </a:ext>
            </a:extLst>
          </p:cNvPr>
          <p:cNvGrpSpPr/>
          <p:nvPr/>
        </p:nvGrpSpPr>
        <p:grpSpPr>
          <a:xfrm>
            <a:off x="-2114800" y="4371800"/>
            <a:ext cx="1080000" cy="1080000"/>
            <a:chOff x="-2114800" y="4371800"/>
            <a:chExt cx="1080000" cy="1080000"/>
          </a:xfrm>
        </p:grpSpPr>
        <p:sp>
          <p:nvSpPr>
            <p:cNvPr id="25" name="Ovál 24">
              <a:extLst>
                <a:ext uri="{FF2B5EF4-FFF2-40B4-BE49-F238E27FC236}">
                  <a16:creationId xmlns:a16="http://schemas.microsoft.com/office/drawing/2014/main" id="{9F9D6BCA-D234-7047-34AA-8C73B039FFAE}"/>
                </a:ext>
              </a:extLst>
            </p:cNvPr>
            <p:cNvSpPr/>
            <p:nvPr/>
          </p:nvSpPr>
          <p:spPr>
            <a:xfrm>
              <a:off x="-2114800" y="4371800"/>
              <a:ext cx="1080000" cy="108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pic>
          <p:nvPicPr>
            <p:cNvPr id="26" name="Grafický objekt 25" descr="Zákazová značka se souvislou výplní">
              <a:extLst>
                <a:ext uri="{FF2B5EF4-FFF2-40B4-BE49-F238E27FC236}">
                  <a16:creationId xmlns:a16="http://schemas.microsoft.com/office/drawing/2014/main" id="{C9B82580-350B-5C86-7AFB-BEB0962CCC5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-1953050" y="4533550"/>
              <a:ext cx="756500" cy="756500"/>
            </a:xfrm>
            <a:prstGeom prst="rect">
              <a:avLst/>
            </a:prstGeom>
          </p:spPr>
        </p:pic>
      </p:grpSp>
      <p:grpSp>
        <p:nvGrpSpPr>
          <p:cNvPr id="27" name="Skupina 26">
            <a:extLst>
              <a:ext uri="{FF2B5EF4-FFF2-40B4-BE49-F238E27FC236}">
                <a16:creationId xmlns:a16="http://schemas.microsoft.com/office/drawing/2014/main" id="{0031709B-83B0-F7EE-5213-8267CBAF9A8A}"/>
              </a:ext>
            </a:extLst>
          </p:cNvPr>
          <p:cNvGrpSpPr/>
          <p:nvPr/>
        </p:nvGrpSpPr>
        <p:grpSpPr>
          <a:xfrm>
            <a:off x="-2114800" y="1559400"/>
            <a:ext cx="1080000" cy="1080000"/>
            <a:chOff x="-2114800" y="1559400"/>
            <a:chExt cx="1080000" cy="1080000"/>
          </a:xfrm>
        </p:grpSpPr>
        <p:sp>
          <p:nvSpPr>
            <p:cNvPr id="28" name="Ovál 27">
              <a:extLst>
                <a:ext uri="{FF2B5EF4-FFF2-40B4-BE49-F238E27FC236}">
                  <a16:creationId xmlns:a16="http://schemas.microsoft.com/office/drawing/2014/main" id="{641CF8FF-5F32-04B5-4F02-B381AF4E315A}"/>
                </a:ext>
              </a:extLst>
            </p:cNvPr>
            <p:cNvSpPr/>
            <p:nvPr/>
          </p:nvSpPr>
          <p:spPr>
            <a:xfrm>
              <a:off x="-2114800" y="1559400"/>
              <a:ext cx="1080000" cy="108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pic>
          <p:nvPicPr>
            <p:cNvPr id="29" name="Grafický objekt 28" descr="Atom se souvislou výplní">
              <a:extLst>
                <a:ext uri="{FF2B5EF4-FFF2-40B4-BE49-F238E27FC236}">
                  <a16:creationId xmlns:a16="http://schemas.microsoft.com/office/drawing/2014/main" id="{5C6D9CAE-5C0B-969D-810D-D742C8311A3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-1956400" y="1721150"/>
              <a:ext cx="756500" cy="756500"/>
            </a:xfrm>
            <a:prstGeom prst="rect">
              <a:avLst/>
            </a:prstGeom>
          </p:spPr>
        </p:pic>
      </p:grpSp>
      <p:grpSp>
        <p:nvGrpSpPr>
          <p:cNvPr id="30" name="Skupina 29">
            <a:extLst>
              <a:ext uri="{FF2B5EF4-FFF2-40B4-BE49-F238E27FC236}">
                <a16:creationId xmlns:a16="http://schemas.microsoft.com/office/drawing/2014/main" id="{12052A8D-087A-8157-8B2F-5F4724C7A216}"/>
              </a:ext>
            </a:extLst>
          </p:cNvPr>
          <p:cNvGrpSpPr/>
          <p:nvPr/>
        </p:nvGrpSpPr>
        <p:grpSpPr>
          <a:xfrm>
            <a:off x="958600" y="5767575"/>
            <a:ext cx="1080000" cy="1080000"/>
            <a:chOff x="-2114800" y="5778000"/>
            <a:chExt cx="1080000" cy="1080000"/>
          </a:xfrm>
        </p:grpSpPr>
        <p:sp>
          <p:nvSpPr>
            <p:cNvPr id="31" name="Ovál 30">
              <a:extLst>
                <a:ext uri="{FF2B5EF4-FFF2-40B4-BE49-F238E27FC236}">
                  <a16:creationId xmlns:a16="http://schemas.microsoft.com/office/drawing/2014/main" id="{09A48E0F-57DF-3E1B-D222-21556202527B}"/>
                </a:ext>
              </a:extLst>
            </p:cNvPr>
            <p:cNvSpPr/>
            <p:nvPr/>
          </p:nvSpPr>
          <p:spPr>
            <a:xfrm>
              <a:off x="-2114800" y="5778000"/>
              <a:ext cx="1080000" cy="108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pic>
          <p:nvPicPr>
            <p:cNvPr id="32" name="Grafický objekt 31" descr="Filantropie se souvislou výplní">
              <a:extLst>
                <a:ext uri="{FF2B5EF4-FFF2-40B4-BE49-F238E27FC236}">
                  <a16:creationId xmlns:a16="http://schemas.microsoft.com/office/drawing/2014/main" id="{BCFFB2BB-8535-0145-D64C-1583F4745794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-1956400" y="5929325"/>
              <a:ext cx="756500" cy="756500"/>
            </a:xfrm>
            <a:prstGeom prst="rect">
              <a:avLst/>
            </a:prstGeom>
          </p:spPr>
        </p:pic>
      </p:grpSp>
      <p:grpSp>
        <p:nvGrpSpPr>
          <p:cNvPr id="34" name="Skupina 33">
            <a:extLst>
              <a:ext uri="{FF2B5EF4-FFF2-40B4-BE49-F238E27FC236}">
                <a16:creationId xmlns:a16="http://schemas.microsoft.com/office/drawing/2014/main" id="{E839A28E-5C12-A88A-4510-B208B7608BCC}"/>
              </a:ext>
            </a:extLst>
          </p:cNvPr>
          <p:cNvGrpSpPr/>
          <p:nvPr/>
        </p:nvGrpSpPr>
        <p:grpSpPr>
          <a:xfrm>
            <a:off x="-2114800" y="153200"/>
            <a:ext cx="1080000" cy="1080000"/>
            <a:chOff x="-2114800" y="153200"/>
            <a:chExt cx="1080000" cy="1080000"/>
          </a:xfrm>
        </p:grpSpPr>
        <p:sp>
          <p:nvSpPr>
            <p:cNvPr id="35" name="Ovál 34">
              <a:extLst>
                <a:ext uri="{FF2B5EF4-FFF2-40B4-BE49-F238E27FC236}">
                  <a16:creationId xmlns:a16="http://schemas.microsoft.com/office/drawing/2014/main" id="{70B01430-E7D7-D793-A4E0-48D0CFDCD1ED}"/>
                </a:ext>
              </a:extLst>
            </p:cNvPr>
            <p:cNvSpPr/>
            <p:nvPr/>
          </p:nvSpPr>
          <p:spPr>
            <a:xfrm>
              <a:off x="-2114800" y="153200"/>
              <a:ext cx="1080000" cy="108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pic>
          <p:nvPicPr>
            <p:cNvPr id="36" name="Grafický objekt 35" descr="Žárovka se souvislou výplní">
              <a:extLst>
                <a:ext uri="{FF2B5EF4-FFF2-40B4-BE49-F238E27FC236}">
                  <a16:creationId xmlns:a16="http://schemas.microsoft.com/office/drawing/2014/main" id="{A0E31AD2-CD0A-2683-5F45-A695EEF2EE98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-1956400" y="325375"/>
              <a:ext cx="756500" cy="756500"/>
            </a:xfrm>
            <a:prstGeom prst="rect">
              <a:avLst/>
            </a:prstGeom>
          </p:spPr>
        </p:pic>
      </p:grpSp>
      <p:grpSp>
        <p:nvGrpSpPr>
          <p:cNvPr id="42" name="Skupina 41">
            <a:extLst>
              <a:ext uri="{FF2B5EF4-FFF2-40B4-BE49-F238E27FC236}">
                <a16:creationId xmlns:a16="http://schemas.microsoft.com/office/drawing/2014/main" id="{32EEC6B2-774D-2A15-2704-8347D40D6962}"/>
              </a:ext>
            </a:extLst>
          </p:cNvPr>
          <p:cNvGrpSpPr/>
          <p:nvPr/>
        </p:nvGrpSpPr>
        <p:grpSpPr>
          <a:xfrm>
            <a:off x="-2118150" y="2889000"/>
            <a:ext cx="1080000" cy="1080000"/>
            <a:chOff x="-2114800" y="2965600"/>
            <a:chExt cx="1080000" cy="1080000"/>
          </a:xfrm>
        </p:grpSpPr>
        <p:sp>
          <p:nvSpPr>
            <p:cNvPr id="43" name="Ovál 42">
              <a:extLst>
                <a:ext uri="{FF2B5EF4-FFF2-40B4-BE49-F238E27FC236}">
                  <a16:creationId xmlns:a16="http://schemas.microsoft.com/office/drawing/2014/main" id="{6B5F2C9B-35AA-299F-4B9D-27E6B023D5A6}"/>
                </a:ext>
              </a:extLst>
            </p:cNvPr>
            <p:cNvSpPr/>
            <p:nvPr/>
          </p:nvSpPr>
          <p:spPr>
            <a:xfrm>
              <a:off x="-2114800" y="2965600"/>
              <a:ext cx="1080000" cy="108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pic>
          <p:nvPicPr>
            <p:cNvPr id="44" name="Grafický objekt 43" descr="Bublinkový čaj se souvislou výplní">
              <a:extLst>
                <a:ext uri="{FF2B5EF4-FFF2-40B4-BE49-F238E27FC236}">
                  <a16:creationId xmlns:a16="http://schemas.microsoft.com/office/drawing/2014/main" id="{2C6878D1-F00A-9B91-8B3D-909EF85B75FC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-1953050" y="3083850"/>
              <a:ext cx="756500" cy="756500"/>
            </a:xfrm>
            <a:prstGeom prst="rect">
              <a:avLst/>
            </a:prstGeom>
          </p:spPr>
        </p:pic>
      </p:grpSp>
      <p:sp>
        <p:nvSpPr>
          <p:cNvPr id="33" name="Volný tvar: obrazec 32">
            <a:extLst>
              <a:ext uri="{FF2B5EF4-FFF2-40B4-BE49-F238E27FC236}">
                <a16:creationId xmlns:a16="http://schemas.microsoft.com/office/drawing/2014/main" id="{749F78FA-67A5-6000-048F-1B797BF97E6C}"/>
              </a:ext>
            </a:extLst>
          </p:cNvPr>
          <p:cNvSpPr/>
          <p:nvPr/>
        </p:nvSpPr>
        <p:spPr>
          <a:xfrm>
            <a:off x="0" y="-6313994"/>
            <a:ext cx="1498600" cy="25263988"/>
          </a:xfrm>
          <a:custGeom>
            <a:avLst/>
            <a:gdLst>
              <a:gd name="connsiteX0" fmla="*/ 0 w 1498600"/>
              <a:gd name="connsiteY0" fmla="*/ 0 h 25263988"/>
              <a:gd name="connsiteX1" fmla="*/ 1498600 w 1498600"/>
              <a:gd name="connsiteY1" fmla="*/ 0 h 25263988"/>
              <a:gd name="connsiteX2" fmla="*/ 1498600 w 1498600"/>
              <a:gd name="connsiteY2" fmla="*/ 11610918 h 25263988"/>
              <a:gd name="connsiteX3" fmla="*/ 742100 w 1498600"/>
              <a:gd name="connsiteY3" fmla="*/ 12631994 h 25263988"/>
              <a:gd name="connsiteX4" fmla="*/ 1498600 w 1498600"/>
              <a:gd name="connsiteY4" fmla="*/ 13653071 h 25263988"/>
              <a:gd name="connsiteX5" fmla="*/ 1498600 w 1498600"/>
              <a:gd name="connsiteY5" fmla="*/ 25263988 h 25263988"/>
              <a:gd name="connsiteX6" fmla="*/ 0 w 1498600"/>
              <a:gd name="connsiteY6" fmla="*/ 25263988 h 25263988"/>
              <a:gd name="connsiteX0" fmla="*/ 0 w 1498600"/>
              <a:gd name="connsiteY0" fmla="*/ 0 h 25263988"/>
              <a:gd name="connsiteX1" fmla="*/ 1498600 w 1498600"/>
              <a:gd name="connsiteY1" fmla="*/ 0 h 25263988"/>
              <a:gd name="connsiteX2" fmla="*/ 1498600 w 1498600"/>
              <a:gd name="connsiteY2" fmla="*/ 11610918 h 25263988"/>
              <a:gd name="connsiteX3" fmla="*/ 742100 w 1498600"/>
              <a:gd name="connsiteY3" fmla="*/ 12638344 h 25263988"/>
              <a:gd name="connsiteX4" fmla="*/ 1498600 w 1498600"/>
              <a:gd name="connsiteY4" fmla="*/ 13653071 h 25263988"/>
              <a:gd name="connsiteX5" fmla="*/ 1498600 w 1498600"/>
              <a:gd name="connsiteY5" fmla="*/ 25263988 h 25263988"/>
              <a:gd name="connsiteX6" fmla="*/ 0 w 1498600"/>
              <a:gd name="connsiteY6" fmla="*/ 25263988 h 25263988"/>
              <a:gd name="connsiteX7" fmla="*/ 0 w 1498600"/>
              <a:gd name="connsiteY7" fmla="*/ 0 h 25263988"/>
              <a:gd name="connsiteX0" fmla="*/ 0 w 1498600"/>
              <a:gd name="connsiteY0" fmla="*/ 0 h 25263988"/>
              <a:gd name="connsiteX1" fmla="*/ 1498600 w 1498600"/>
              <a:gd name="connsiteY1" fmla="*/ 0 h 25263988"/>
              <a:gd name="connsiteX2" fmla="*/ 1498600 w 1498600"/>
              <a:gd name="connsiteY2" fmla="*/ 11610918 h 25263988"/>
              <a:gd name="connsiteX3" fmla="*/ 742100 w 1498600"/>
              <a:gd name="connsiteY3" fmla="*/ 12638344 h 25263988"/>
              <a:gd name="connsiteX4" fmla="*/ 1498600 w 1498600"/>
              <a:gd name="connsiteY4" fmla="*/ 13653071 h 25263988"/>
              <a:gd name="connsiteX5" fmla="*/ 1498600 w 1498600"/>
              <a:gd name="connsiteY5" fmla="*/ 25263988 h 25263988"/>
              <a:gd name="connsiteX6" fmla="*/ 0 w 1498600"/>
              <a:gd name="connsiteY6" fmla="*/ 25263988 h 25263988"/>
              <a:gd name="connsiteX7" fmla="*/ 0 w 1498600"/>
              <a:gd name="connsiteY7" fmla="*/ 0 h 25263988"/>
              <a:gd name="connsiteX0" fmla="*/ 0 w 1498600"/>
              <a:gd name="connsiteY0" fmla="*/ 0 h 25263988"/>
              <a:gd name="connsiteX1" fmla="*/ 1498600 w 1498600"/>
              <a:gd name="connsiteY1" fmla="*/ 0 h 25263988"/>
              <a:gd name="connsiteX2" fmla="*/ 1498600 w 1498600"/>
              <a:gd name="connsiteY2" fmla="*/ 11610918 h 25263988"/>
              <a:gd name="connsiteX3" fmla="*/ 742100 w 1498600"/>
              <a:gd name="connsiteY3" fmla="*/ 12638344 h 25263988"/>
              <a:gd name="connsiteX4" fmla="*/ 1498600 w 1498600"/>
              <a:gd name="connsiteY4" fmla="*/ 13653071 h 25263988"/>
              <a:gd name="connsiteX5" fmla="*/ 1498600 w 1498600"/>
              <a:gd name="connsiteY5" fmla="*/ 25263988 h 25263988"/>
              <a:gd name="connsiteX6" fmla="*/ 0 w 1498600"/>
              <a:gd name="connsiteY6" fmla="*/ 25263988 h 25263988"/>
              <a:gd name="connsiteX7" fmla="*/ 0 w 1498600"/>
              <a:gd name="connsiteY7" fmla="*/ 0 h 25263988"/>
              <a:gd name="connsiteX0" fmla="*/ 0 w 1499031"/>
              <a:gd name="connsiteY0" fmla="*/ 0 h 25263988"/>
              <a:gd name="connsiteX1" fmla="*/ 1498600 w 1499031"/>
              <a:gd name="connsiteY1" fmla="*/ 0 h 25263988"/>
              <a:gd name="connsiteX2" fmla="*/ 1498600 w 1499031"/>
              <a:gd name="connsiteY2" fmla="*/ 11610918 h 25263988"/>
              <a:gd name="connsiteX3" fmla="*/ 742100 w 1499031"/>
              <a:gd name="connsiteY3" fmla="*/ 12638344 h 25263988"/>
              <a:gd name="connsiteX4" fmla="*/ 1498600 w 1499031"/>
              <a:gd name="connsiteY4" fmla="*/ 13653071 h 25263988"/>
              <a:gd name="connsiteX5" fmla="*/ 1498600 w 1499031"/>
              <a:gd name="connsiteY5" fmla="*/ 25263988 h 25263988"/>
              <a:gd name="connsiteX6" fmla="*/ 0 w 1499031"/>
              <a:gd name="connsiteY6" fmla="*/ 25263988 h 25263988"/>
              <a:gd name="connsiteX7" fmla="*/ 0 w 1499031"/>
              <a:gd name="connsiteY7" fmla="*/ 0 h 25263988"/>
              <a:gd name="connsiteX0" fmla="*/ 0 w 1499031"/>
              <a:gd name="connsiteY0" fmla="*/ 0 h 25263988"/>
              <a:gd name="connsiteX1" fmla="*/ 1498600 w 1499031"/>
              <a:gd name="connsiteY1" fmla="*/ 0 h 25263988"/>
              <a:gd name="connsiteX2" fmla="*/ 1498600 w 1499031"/>
              <a:gd name="connsiteY2" fmla="*/ 11610918 h 25263988"/>
              <a:gd name="connsiteX3" fmla="*/ 742100 w 1499031"/>
              <a:gd name="connsiteY3" fmla="*/ 12638344 h 25263988"/>
              <a:gd name="connsiteX4" fmla="*/ 1498600 w 1499031"/>
              <a:gd name="connsiteY4" fmla="*/ 13653071 h 25263988"/>
              <a:gd name="connsiteX5" fmla="*/ 1498600 w 1499031"/>
              <a:gd name="connsiteY5" fmla="*/ 25263988 h 25263988"/>
              <a:gd name="connsiteX6" fmla="*/ 0 w 1499031"/>
              <a:gd name="connsiteY6" fmla="*/ 25263988 h 25263988"/>
              <a:gd name="connsiteX7" fmla="*/ 0 w 1499031"/>
              <a:gd name="connsiteY7" fmla="*/ 0 h 25263988"/>
              <a:gd name="connsiteX0" fmla="*/ 0 w 1499027"/>
              <a:gd name="connsiteY0" fmla="*/ 0 h 25263988"/>
              <a:gd name="connsiteX1" fmla="*/ 1498600 w 1499027"/>
              <a:gd name="connsiteY1" fmla="*/ 0 h 25263988"/>
              <a:gd name="connsiteX2" fmla="*/ 1498600 w 1499027"/>
              <a:gd name="connsiteY2" fmla="*/ 11610918 h 25263988"/>
              <a:gd name="connsiteX3" fmla="*/ 742100 w 1499027"/>
              <a:gd name="connsiteY3" fmla="*/ 12638344 h 25263988"/>
              <a:gd name="connsiteX4" fmla="*/ 1498600 w 1499027"/>
              <a:gd name="connsiteY4" fmla="*/ 13653071 h 25263988"/>
              <a:gd name="connsiteX5" fmla="*/ 1498600 w 1499027"/>
              <a:gd name="connsiteY5" fmla="*/ 25263988 h 25263988"/>
              <a:gd name="connsiteX6" fmla="*/ 0 w 1499027"/>
              <a:gd name="connsiteY6" fmla="*/ 25263988 h 25263988"/>
              <a:gd name="connsiteX7" fmla="*/ 0 w 1499027"/>
              <a:gd name="connsiteY7" fmla="*/ 0 h 25263988"/>
              <a:gd name="connsiteX0" fmla="*/ 0 w 1499090"/>
              <a:gd name="connsiteY0" fmla="*/ 0 h 25263988"/>
              <a:gd name="connsiteX1" fmla="*/ 1498600 w 1499090"/>
              <a:gd name="connsiteY1" fmla="*/ 0 h 25263988"/>
              <a:gd name="connsiteX2" fmla="*/ 1498600 w 1499090"/>
              <a:gd name="connsiteY2" fmla="*/ 11610918 h 25263988"/>
              <a:gd name="connsiteX3" fmla="*/ 844650 w 1499090"/>
              <a:gd name="connsiteY3" fmla="*/ 12612707 h 25263988"/>
              <a:gd name="connsiteX4" fmla="*/ 1498600 w 1499090"/>
              <a:gd name="connsiteY4" fmla="*/ 13653071 h 25263988"/>
              <a:gd name="connsiteX5" fmla="*/ 1498600 w 1499090"/>
              <a:gd name="connsiteY5" fmla="*/ 25263988 h 25263988"/>
              <a:gd name="connsiteX6" fmla="*/ 0 w 1499090"/>
              <a:gd name="connsiteY6" fmla="*/ 25263988 h 25263988"/>
              <a:gd name="connsiteX7" fmla="*/ 0 w 1499090"/>
              <a:gd name="connsiteY7" fmla="*/ 0 h 25263988"/>
              <a:gd name="connsiteX0" fmla="*/ 0 w 1499090"/>
              <a:gd name="connsiteY0" fmla="*/ 0 h 25263988"/>
              <a:gd name="connsiteX1" fmla="*/ 1498600 w 1499090"/>
              <a:gd name="connsiteY1" fmla="*/ 0 h 25263988"/>
              <a:gd name="connsiteX2" fmla="*/ 1498600 w 1499090"/>
              <a:gd name="connsiteY2" fmla="*/ 11610918 h 25263988"/>
              <a:gd name="connsiteX3" fmla="*/ 844650 w 1499090"/>
              <a:gd name="connsiteY3" fmla="*/ 12612707 h 25263988"/>
              <a:gd name="connsiteX4" fmla="*/ 1498600 w 1499090"/>
              <a:gd name="connsiteY4" fmla="*/ 13653071 h 25263988"/>
              <a:gd name="connsiteX5" fmla="*/ 1498600 w 1499090"/>
              <a:gd name="connsiteY5" fmla="*/ 25263988 h 25263988"/>
              <a:gd name="connsiteX6" fmla="*/ 0 w 1499090"/>
              <a:gd name="connsiteY6" fmla="*/ 25263988 h 25263988"/>
              <a:gd name="connsiteX7" fmla="*/ 0 w 1499090"/>
              <a:gd name="connsiteY7" fmla="*/ 0 h 25263988"/>
              <a:gd name="connsiteX0" fmla="*/ 0 w 1498600"/>
              <a:gd name="connsiteY0" fmla="*/ 0 h 25263988"/>
              <a:gd name="connsiteX1" fmla="*/ 1498600 w 1498600"/>
              <a:gd name="connsiteY1" fmla="*/ 0 h 25263988"/>
              <a:gd name="connsiteX2" fmla="*/ 1498600 w 1498600"/>
              <a:gd name="connsiteY2" fmla="*/ 11610918 h 25263988"/>
              <a:gd name="connsiteX3" fmla="*/ 844650 w 1498600"/>
              <a:gd name="connsiteY3" fmla="*/ 12612707 h 25263988"/>
              <a:gd name="connsiteX4" fmla="*/ 1498600 w 1498600"/>
              <a:gd name="connsiteY4" fmla="*/ 13653071 h 25263988"/>
              <a:gd name="connsiteX5" fmla="*/ 1498600 w 1498600"/>
              <a:gd name="connsiteY5" fmla="*/ 25263988 h 25263988"/>
              <a:gd name="connsiteX6" fmla="*/ 0 w 1498600"/>
              <a:gd name="connsiteY6" fmla="*/ 25263988 h 25263988"/>
              <a:gd name="connsiteX7" fmla="*/ 0 w 1498600"/>
              <a:gd name="connsiteY7" fmla="*/ 0 h 25263988"/>
              <a:gd name="connsiteX0" fmla="*/ 0 w 1498600"/>
              <a:gd name="connsiteY0" fmla="*/ 0 h 25263988"/>
              <a:gd name="connsiteX1" fmla="*/ 1498600 w 1498600"/>
              <a:gd name="connsiteY1" fmla="*/ 0 h 25263988"/>
              <a:gd name="connsiteX2" fmla="*/ 1498600 w 1498600"/>
              <a:gd name="connsiteY2" fmla="*/ 11610918 h 25263988"/>
              <a:gd name="connsiteX3" fmla="*/ 844650 w 1498600"/>
              <a:gd name="connsiteY3" fmla="*/ 12612707 h 25263988"/>
              <a:gd name="connsiteX4" fmla="*/ 1498600 w 1498600"/>
              <a:gd name="connsiteY4" fmla="*/ 13653071 h 25263988"/>
              <a:gd name="connsiteX5" fmla="*/ 1498600 w 1498600"/>
              <a:gd name="connsiteY5" fmla="*/ 25263988 h 25263988"/>
              <a:gd name="connsiteX6" fmla="*/ 0 w 1498600"/>
              <a:gd name="connsiteY6" fmla="*/ 25263988 h 25263988"/>
              <a:gd name="connsiteX7" fmla="*/ 0 w 1498600"/>
              <a:gd name="connsiteY7" fmla="*/ 0 h 25263988"/>
              <a:gd name="connsiteX0" fmla="*/ 0 w 1498600"/>
              <a:gd name="connsiteY0" fmla="*/ 0 h 25263988"/>
              <a:gd name="connsiteX1" fmla="*/ 1498600 w 1498600"/>
              <a:gd name="connsiteY1" fmla="*/ 0 h 25263988"/>
              <a:gd name="connsiteX2" fmla="*/ 1498600 w 1498600"/>
              <a:gd name="connsiteY2" fmla="*/ 11610918 h 25263988"/>
              <a:gd name="connsiteX3" fmla="*/ 844650 w 1498600"/>
              <a:gd name="connsiteY3" fmla="*/ 12612707 h 25263988"/>
              <a:gd name="connsiteX4" fmla="*/ 1498600 w 1498600"/>
              <a:gd name="connsiteY4" fmla="*/ 13653071 h 25263988"/>
              <a:gd name="connsiteX5" fmla="*/ 1498600 w 1498600"/>
              <a:gd name="connsiteY5" fmla="*/ 25263988 h 25263988"/>
              <a:gd name="connsiteX6" fmla="*/ 0 w 1498600"/>
              <a:gd name="connsiteY6" fmla="*/ 25263988 h 25263988"/>
              <a:gd name="connsiteX7" fmla="*/ 0 w 1498600"/>
              <a:gd name="connsiteY7" fmla="*/ 0 h 252639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98600" h="25263988">
                <a:moveTo>
                  <a:pt x="0" y="0"/>
                </a:moveTo>
                <a:lnTo>
                  <a:pt x="1498600" y="0"/>
                </a:lnTo>
                <a:lnTo>
                  <a:pt x="1498600" y="11610918"/>
                </a:lnTo>
                <a:cubicBezTo>
                  <a:pt x="1475033" y="12142380"/>
                  <a:pt x="848679" y="12005331"/>
                  <a:pt x="844650" y="12612707"/>
                </a:cubicBezTo>
                <a:cubicBezTo>
                  <a:pt x="840621" y="13220083"/>
                  <a:pt x="1477258" y="13200084"/>
                  <a:pt x="1498600" y="13653071"/>
                </a:cubicBezTo>
                <a:lnTo>
                  <a:pt x="1498600" y="25263988"/>
                </a:lnTo>
                <a:lnTo>
                  <a:pt x="0" y="25263988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cs-CZ" dirty="0"/>
          </a:p>
        </p:txBody>
      </p:sp>
      <p:pic>
        <p:nvPicPr>
          <p:cNvPr id="37" name="Grafický objekt 36" descr="Zákazová značka se souvislou výplní">
            <a:hlinkClick r:id="rId12" action="ppaction://hlinksldjump"/>
            <a:extLst>
              <a:ext uri="{FF2B5EF4-FFF2-40B4-BE49-F238E27FC236}">
                <a16:creationId xmlns:a16="http://schemas.microsoft.com/office/drawing/2014/main" id="{DED0BEEB-B9DE-D7AF-E489-771F488D1227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383750" y="4533550"/>
            <a:ext cx="756500" cy="756500"/>
          </a:xfrm>
          <a:prstGeom prst="rect">
            <a:avLst/>
          </a:prstGeom>
        </p:spPr>
      </p:pic>
      <p:pic>
        <p:nvPicPr>
          <p:cNvPr id="38" name="Grafický objekt 37" descr="Bublinkový čaj se souvislou výplní">
            <a:hlinkClick r:id="rId15" action="ppaction://hlinksldjump"/>
            <a:extLst>
              <a:ext uri="{FF2B5EF4-FFF2-40B4-BE49-F238E27FC236}">
                <a16:creationId xmlns:a16="http://schemas.microsoft.com/office/drawing/2014/main" id="{AAE0EE42-53F6-DD3B-DBFE-11BE8B77CED4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380400" y="3007250"/>
            <a:ext cx="756500" cy="756500"/>
          </a:xfrm>
          <a:prstGeom prst="rect">
            <a:avLst/>
          </a:prstGeom>
        </p:spPr>
      </p:pic>
      <p:pic>
        <p:nvPicPr>
          <p:cNvPr id="39" name="Grafický objekt 38" descr="Atom se souvislou výplní">
            <a:hlinkClick r:id="rId18" action="ppaction://hlinksldjump"/>
            <a:extLst>
              <a:ext uri="{FF2B5EF4-FFF2-40B4-BE49-F238E27FC236}">
                <a16:creationId xmlns:a16="http://schemas.microsoft.com/office/drawing/2014/main" id="{7DE11013-D5A3-F6F8-F842-6BCA32C3F5C9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380400" y="1721150"/>
            <a:ext cx="756500" cy="756500"/>
          </a:xfrm>
          <a:prstGeom prst="rect">
            <a:avLst/>
          </a:prstGeom>
        </p:spPr>
      </p:pic>
      <p:pic>
        <p:nvPicPr>
          <p:cNvPr id="40" name="Grafický objekt 39" descr="Žárovka se souvislou výplní">
            <a:hlinkClick r:id="rId21" action="ppaction://hlinksldjump"/>
            <a:extLst>
              <a:ext uri="{FF2B5EF4-FFF2-40B4-BE49-F238E27FC236}">
                <a16:creationId xmlns:a16="http://schemas.microsoft.com/office/drawing/2014/main" id="{C01F7ACD-258B-2C24-AAB1-09F53D24A645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380400" y="325375"/>
            <a:ext cx="756500" cy="756500"/>
          </a:xfrm>
          <a:prstGeom prst="rect">
            <a:avLst/>
          </a:prstGeom>
        </p:spPr>
      </p:pic>
      <p:pic>
        <p:nvPicPr>
          <p:cNvPr id="41" name="Grafický objekt 40" descr="Filantropie se souvislou výplní">
            <a:hlinkClick r:id="rId24" action="ppaction://hlinksldjump"/>
            <a:extLst>
              <a:ext uri="{FF2B5EF4-FFF2-40B4-BE49-F238E27FC236}">
                <a16:creationId xmlns:a16="http://schemas.microsoft.com/office/drawing/2014/main" id="{C6F5F9C5-961E-6B2E-4712-B4215D5AE700}"/>
              </a:ext>
            </a:extLst>
          </p:cNvPr>
          <p:cNvPicPr>
            <a:picLocks noChangeAspect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6"/>
              </a:ext>
            </a:extLst>
          </a:blip>
          <a:stretch>
            <a:fillRect/>
          </a:stretch>
        </p:blipFill>
        <p:spPr>
          <a:xfrm>
            <a:off x="380400" y="5929325"/>
            <a:ext cx="756500" cy="756500"/>
          </a:xfrm>
          <a:prstGeom prst="rect">
            <a:avLst/>
          </a:prstGeom>
        </p:spPr>
      </p:pic>
      <p:sp>
        <p:nvSpPr>
          <p:cNvPr id="7" name="TextovéPole 6">
            <a:extLst>
              <a:ext uri="{FF2B5EF4-FFF2-40B4-BE49-F238E27FC236}">
                <a16:creationId xmlns:a16="http://schemas.microsoft.com/office/drawing/2014/main" id="{95F32559-E175-F99E-0436-D8E6820F42C9}"/>
              </a:ext>
            </a:extLst>
          </p:cNvPr>
          <p:cNvSpPr txBox="1"/>
          <p:nvPr/>
        </p:nvSpPr>
        <p:spPr>
          <a:xfrm>
            <a:off x="4086224" y="1660505"/>
            <a:ext cx="40481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Text______________________________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9EC6EB1E-1D8D-E666-3300-6A14A97C7823}"/>
              </a:ext>
            </a:extLst>
          </p:cNvPr>
          <p:cNvSpPr txBox="1"/>
          <p:nvPr/>
        </p:nvSpPr>
        <p:spPr>
          <a:xfrm>
            <a:off x="4071937" y="2477650"/>
            <a:ext cx="40481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Text______________________________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70C16177-E318-3ADD-9DA2-36D98B49F583}"/>
              </a:ext>
            </a:extLst>
          </p:cNvPr>
          <p:cNvSpPr txBox="1"/>
          <p:nvPr/>
        </p:nvSpPr>
        <p:spPr>
          <a:xfrm>
            <a:off x="4071936" y="3294795"/>
            <a:ext cx="40481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Text______________________________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9B1D3377-5A21-C865-C6F3-B7D0FBA0DF5F}"/>
              </a:ext>
            </a:extLst>
          </p:cNvPr>
          <p:cNvSpPr txBox="1"/>
          <p:nvPr/>
        </p:nvSpPr>
        <p:spPr>
          <a:xfrm>
            <a:off x="4086224" y="4111940"/>
            <a:ext cx="40481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Text______________________________</a:t>
            </a: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4A2B29C6-75FA-3C6A-87D5-4D77231A520C}"/>
              </a:ext>
            </a:extLst>
          </p:cNvPr>
          <p:cNvSpPr txBox="1"/>
          <p:nvPr/>
        </p:nvSpPr>
        <p:spPr>
          <a:xfrm>
            <a:off x="4086224" y="4828163"/>
            <a:ext cx="40481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Text______________________________</a:t>
            </a:r>
          </a:p>
        </p:txBody>
      </p:sp>
      <p:grpSp>
        <p:nvGrpSpPr>
          <p:cNvPr id="19" name="Skupina 18">
            <a:extLst>
              <a:ext uri="{FF2B5EF4-FFF2-40B4-BE49-F238E27FC236}">
                <a16:creationId xmlns:a16="http://schemas.microsoft.com/office/drawing/2014/main" id="{7BB30DA6-572F-6038-7193-650C0D843635}"/>
              </a:ext>
            </a:extLst>
          </p:cNvPr>
          <p:cNvGrpSpPr/>
          <p:nvPr/>
        </p:nvGrpSpPr>
        <p:grpSpPr>
          <a:xfrm>
            <a:off x="3401070" y="1565891"/>
            <a:ext cx="482838" cy="3688356"/>
            <a:chOff x="3401070" y="1565891"/>
            <a:chExt cx="482838" cy="3688356"/>
          </a:xfrm>
        </p:grpSpPr>
        <p:pic>
          <p:nvPicPr>
            <p:cNvPr id="12" name="Grafický objekt 11" descr="Filantropie se souvislou výplní">
              <a:extLst>
                <a:ext uri="{FF2B5EF4-FFF2-40B4-BE49-F238E27FC236}">
                  <a16:creationId xmlns:a16="http://schemas.microsoft.com/office/drawing/2014/main" id="{C552B0E4-4CBB-B127-FC93-6DEC1C4537E5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3401071" y="1565891"/>
              <a:ext cx="482837" cy="482837"/>
            </a:xfrm>
            <a:prstGeom prst="rect">
              <a:avLst/>
            </a:prstGeom>
          </p:spPr>
        </p:pic>
        <p:pic>
          <p:nvPicPr>
            <p:cNvPr id="14" name="Grafický objekt 13" descr="Filantropie se souvislou výplní">
              <a:extLst>
                <a:ext uri="{FF2B5EF4-FFF2-40B4-BE49-F238E27FC236}">
                  <a16:creationId xmlns:a16="http://schemas.microsoft.com/office/drawing/2014/main" id="{840A359B-98B4-61D7-60E2-8FB838546F68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3401070" y="2420897"/>
              <a:ext cx="482837" cy="482837"/>
            </a:xfrm>
            <a:prstGeom prst="rect">
              <a:avLst/>
            </a:prstGeom>
          </p:spPr>
        </p:pic>
        <p:pic>
          <p:nvPicPr>
            <p:cNvPr id="16" name="Grafický objekt 15" descr="Filantropie se souvislou výplní">
              <a:extLst>
                <a:ext uri="{FF2B5EF4-FFF2-40B4-BE49-F238E27FC236}">
                  <a16:creationId xmlns:a16="http://schemas.microsoft.com/office/drawing/2014/main" id="{AF8D9F58-2732-45E5-250B-2C74F3E217F6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3401070" y="3224393"/>
              <a:ext cx="482837" cy="482837"/>
            </a:xfrm>
            <a:prstGeom prst="rect">
              <a:avLst/>
            </a:prstGeom>
          </p:spPr>
        </p:pic>
        <p:pic>
          <p:nvPicPr>
            <p:cNvPr id="17" name="Grafický objekt 16" descr="Filantropie se souvislou výplní">
              <a:extLst>
                <a:ext uri="{FF2B5EF4-FFF2-40B4-BE49-F238E27FC236}">
                  <a16:creationId xmlns:a16="http://schemas.microsoft.com/office/drawing/2014/main" id="{BEBA524A-50B4-11CD-E8C5-559963C132A8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3401070" y="4027889"/>
              <a:ext cx="482837" cy="482837"/>
            </a:xfrm>
            <a:prstGeom prst="rect">
              <a:avLst/>
            </a:prstGeom>
          </p:spPr>
        </p:pic>
        <p:pic>
          <p:nvPicPr>
            <p:cNvPr id="18" name="Grafický objekt 17" descr="Filantropie se souvislou výplní">
              <a:extLst>
                <a:ext uri="{FF2B5EF4-FFF2-40B4-BE49-F238E27FC236}">
                  <a16:creationId xmlns:a16="http://schemas.microsoft.com/office/drawing/2014/main" id="{1F46D7E3-4021-B2EB-FD04-C19694639FA6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3401070" y="4771410"/>
              <a:ext cx="482837" cy="48283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9318621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7E6B7765797C24FBD1B9D6197C9E49C" ma:contentTypeVersion="9" ma:contentTypeDescription="Create a new document." ma:contentTypeScope="" ma:versionID="c735c57875d9596f98004a0ea0990b48">
  <xsd:schema xmlns:xsd="http://www.w3.org/2001/XMLSchema" xmlns:xs="http://www.w3.org/2001/XMLSchema" xmlns:p="http://schemas.microsoft.com/office/2006/metadata/properties" xmlns:ns3="83546442-e6f7-4695-ba21-95b69c82ab8e" xmlns:ns4="09c1160a-3109-4e5a-83de-521f43b44192" targetNamespace="http://schemas.microsoft.com/office/2006/metadata/properties" ma:root="true" ma:fieldsID="2920b82803934772c51420c11de856d8" ns3:_="" ns4:_="">
    <xsd:import namespace="83546442-e6f7-4695-ba21-95b69c82ab8e"/>
    <xsd:import namespace="09c1160a-3109-4e5a-83de-521f43b4419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3546442-e6f7-4695-ba21-95b69c82ab8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c1160a-3109-4e5a-83de-521f43b4419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8727ABB-AEB2-4EBD-9694-D1FAE9017C3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3546442-e6f7-4695-ba21-95b69c82ab8e"/>
    <ds:schemaRef ds:uri="09c1160a-3109-4e5a-83de-521f43b4419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C87B060-17B8-4539-9261-BD5F43FDDF89}">
  <ds:schemaRefs>
    <ds:schemaRef ds:uri="09c1160a-3109-4e5a-83de-521f43b44192"/>
    <ds:schemaRef ds:uri="http://purl.org/dc/elements/1.1/"/>
    <ds:schemaRef ds:uri="http://purl.org/dc/terms/"/>
    <ds:schemaRef ds:uri="http://schemas.microsoft.com/office/2006/metadata/properties"/>
    <ds:schemaRef ds:uri="http://www.w3.org/XML/1998/namespace"/>
    <ds:schemaRef ds:uri="83546442-e6f7-4695-ba21-95b69c82ab8e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97D90211-E3E5-4F60-A1E2-ECE2804C9B2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50</Words>
  <Application>Microsoft Office PowerPoint</Application>
  <PresentationFormat>Širokoúhlá obrazovka</PresentationFormat>
  <Paragraphs>25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Čmiel Damián</dc:creator>
  <cp:lastModifiedBy>Čmiel Damián</cp:lastModifiedBy>
  <cp:revision>2</cp:revision>
  <dcterms:created xsi:type="dcterms:W3CDTF">2022-11-13T12:59:11Z</dcterms:created>
  <dcterms:modified xsi:type="dcterms:W3CDTF">2022-11-13T18:15:28Z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0x010100E7E6B7765797C24FBD1B9D6197C9E49C</vt:lpwstr>
  </property>
</Properties>
</file>