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4DA8B7C-BED3-4701-A543-FA8B7E0F086F}">
          <p14:sldIdLst>
            <p14:sldId id="256"/>
          </p14:sldIdLst>
        </p14:section>
        <p14:section name="Projekt" id="{4A893505-ABE4-46B5-AF24-A165B3F2ADA0}">
          <p14:sldIdLst>
            <p14:sldId id="257"/>
            <p14:sldId id="258"/>
          </p14:sldIdLst>
        </p14:section>
        <p14:section name="Ekonomika" id="{B85E5120-D731-461D-93B8-0497DD3518AC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508"/>
    <a:srgbClr val="1F1006"/>
    <a:srgbClr val="533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D1305-DE3C-4C59-989A-13C8B843FFA5}" v="7" dt="2022-11-13T14:32:44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2E43D-A11D-A9F1-AC55-5AA27063A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257468-686B-5EA2-4E2C-3A854F4C7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8E4EAA-FC63-5313-9C0E-FE3B5C8E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2071A-6E7D-4A34-9FB7-228FC498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C6038-24A3-E957-AED9-C846D70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19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B9CE7-F7DC-81DB-4FFE-6F0E68F1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8D50E7-EB10-EC61-E7BA-78422052D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35582C-B53F-3A56-88D7-55569743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E3F083-5E41-2A78-13AB-ABECBFB7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EEA9AA-0314-6CAB-2ABD-0358BEC5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EC376B-9361-1D24-DBEE-F5E9B4554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A9BD39-6BB9-0DA5-602D-A584EB530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C85C78-9145-22C0-CD34-FE253EFA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A4C208-C2B1-DFB1-F2B8-5CB47BA4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A19784-37E3-757B-A6C1-2E657073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F0DAE-84BF-DC4D-165A-3D304EF0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445C7-3F0A-F1EE-0302-6490683D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DAB1CC-3908-BE14-AA00-75B60030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DDE461-A61E-4469-DCD7-DC617211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B0241C4-211F-8063-43A0-15225675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7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BB3C9-9EEC-5D2C-2BDF-4BFF71AD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E6C8DF-89B2-F9C1-56B9-B21611A42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9F3502-965C-12ED-D1C7-63A533AC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83BF55-5D65-829A-EBCB-0B4A7114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C401B7-4A1D-815F-6FB8-52C9A221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18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69B55-20C3-DF86-A863-6A2ECAD6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CDCF43-BE80-28ED-1138-34587477C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B274671-A82E-5BCD-FF2E-710C44AAE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4B938A-4591-6C03-EB77-A8C90D9A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1385AB-84C5-F568-4B78-A5560D4E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3239D5-1BAD-8408-97CF-3E07CD09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18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5F89B-C565-8557-1BCA-66DD8E0B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E8FBB8-CF2E-9875-6A0A-725849141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EB260C-3407-E9D2-8FCB-4E4F7A76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1BA2A0-85B8-C240-9BA2-A85CCA10D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EC4EFBF-C3B6-5B05-131A-8EBC36E3C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5A1C721-C5E0-E38A-E52A-5F672B2C2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19F323-B79C-DCB5-02C8-3480EA56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2F32572-1084-2D33-1E2F-5BE8B91E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01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6E54E-62A5-24A1-6EB7-993CF976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7EC63C-066B-F1E0-5C10-C5756A5F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BF49B5-5AF7-DACA-C9C8-60493D48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44C5B3-60E9-4169-C47E-D63055F7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7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CC756F-6AE9-4F72-6F4F-34C992E2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B54817-6AAC-2723-95AE-CF224ADA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ABAB94-294A-EC07-5A3F-8622D6DD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3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66927-9140-EAB0-07B7-AF3A0368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76437-E620-4D5D-D8C4-BE2A64EB7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83B9EF-449F-0DD6-2DD0-0F8349DA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64C8AE-58F6-6ECA-39A2-01340661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5E82F6-AA59-EC84-868F-1DE2A12EA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4ABC51-83E5-A5BC-3299-E5925937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48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8AE46-5A61-2A8E-0381-30FE5066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E2DF8F-07E0-ED42-7BEA-642BCFB47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AD0DD2-F0C4-EBB5-7A27-85DF7CA9E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4DDB18-30FD-D278-44BC-A8233740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31698A-7D86-0FBC-AE44-78ED193D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E8C3CE-E698-A9E4-38F6-BB19CE12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02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92E16F-F014-E0F4-1ED0-9E795ABE8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83A3140-7C1F-09E8-22AC-85DC99426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A1A234-381F-BDE5-3F42-AEA9DDE71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A6AC8-F9DE-40A7-AA3A-81BDCAC095EA}" type="datetimeFigureOut">
              <a:rPr lang="cs-CZ" smtClean="0"/>
              <a:t>13.11.2022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909D95-1E76-E009-BC40-7003FF1D5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46602A-4196-49BC-350A-900D9ACE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37A7-09E7-45DA-BE6E-C2A86C741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12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903A437-F116-192F-2FE8-7B92BD81CEC1}"/>
              </a:ext>
            </a:extLst>
          </p:cNvPr>
          <p:cNvCxnSpPr>
            <a:cxnSpLocks/>
          </p:cNvCxnSpPr>
          <p:nvPr/>
        </p:nvCxnSpPr>
        <p:spPr>
          <a:xfrm flipV="1">
            <a:off x="4057650" y="4733925"/>
            <a:ext cx="3362325" cy="552450"/>
          </a:xfrm>
          <a:prstGeom prst="line">
            <a:avLst/>
          </a:prstGeom>
          <a:ln w="53975" cap="rnd">
            <a:solidFill>
              <a:schemeClr val="bg1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" name="Náhled oddílu 9">
                <a:extLst>
                  <a:ext uri="{FF2B5EF4-FFF2-40B4-BE49-F238E27FC236}">
                    <a16:creationId xmlns:a16="http://schemas.microsoft.com/office/drawing/2014/main" id="{60580509-0044-A8F2-D51D-72C204214D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0863068"/>
                  </p:ext>
                </p:extLst>
              </p:nvPr>
            </p:nvGraphicFramePr>
            <p:xfrm>
              <a:off x="0" y="3555280"/>
              <a:ext cx="5559587" cy="3132000"/>
            </p:xfrm>
            <a:graphic>
              <a:graphicData uri="http://schemas.microsoft.com/office/powerpoint/2016/sectionzoom">
                <psez:sectionZm>
                  <psez:sectionZmObj sectionId="{4A893505-ABE4-46B5-AF24-A165B3F2ADA0}">
                    <psez:zmPr id="{23753CB5-5A83-406F-B668-D4810892D066}" transitionDur="25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559587" cy="3132000"/>
                        </a:xfrm>
                        <a:prstGeom prst="rect">
                          <a:avLst/>
                        </a:prstGeom>
                        <a:noFill/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" name="Náhled oddílu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0580509-0044-A8F2-D51D-72C204214D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3555280"/>
                <a:ext cx="5559587" cy="3132000"/>
              </a:xfrm>
              <a:prstGeom prst="rect">
                <a:avLst/>
              </a:prstGeom>
              <a:noFill/>
            </p:spPr>
          </p:pic>
        </mc:Fallback>
      </mc:AlternateContent>
      <p:cxnSp>
        <p:nvCxnSpPr>
          <p:cNvPr id="2" name="Přímá spojnice 1">
            <a:extLst>
              <a:ext uri="{FF2B5EF4-FFF2-40B4-BE49-F238E27FC236}">
                <a16:creationId xmlns:a16="http://schemas.microsoft.com/office/drawing/2014/main" id="{FAF76A80-541E-7477-5E07-F5E472B1A50C}"/>
              </a:ext>
            </a:extLst>
          </p:cNvPr>
          <p:cNvCxnSpPr>
            <a:cxnSpLocks/>
          </p:cNvCxnSpPr>
          <p:nvPr/>
        </p:nvCxnSpPr>
        <p:spPr>
          <a:xfrm>
            <a:off x="4422355" y="1895912"/>
            <a:ext cx="3354806" cy="1771213"/>
          </a:xfrm>
          <a:prstGeom prst="line">
            <a:avLst/>
          </a:prstGeom>
          <a:ln w="53975" cap="rnd">
            <a:solidFill>
              <a:schemeClr val="bg1"/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D65D33D-3C3F-2845-0C87-3E2EEDE1C418}"/>
              </a:ext>
            </a:extLst>
          </p:cNvPr>
          <p:cNvGrpSpPr/>
          <p:nvPr/>
        </p:nvGrpSpPr>
        <p:grpSpPr>
          <a:xfrm>
            <a:off x="2301951" y="576045"/>
            <a:ext cx="1991160" cy="1991160"/>
            <a:chOff x="1330881" y="-1"/>
            <a:chExt cx="4952216" cy="4952215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FCF2B394-BE1A-16E8-F04A-62F6DAC854AA}"/>
                </a:ext>
              </a:extLst>
            </p:cNvPr>
            <p:cNvSpPr/>
            <p:nvPr/>
          </p:nvSpPr>
          <p:spPr>
            <a:xfrm>
              <a:off x="1330881" y="-1"/>
              <a:ext cx="4952216" cy="4952215"/>
            </a:xfrm>
            <a:prstGeom prst="ellipse">
              <a:avLst/>
            </a:prstGeom>
            <a:solidFill>
              <a:srgbClr val="25150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/>
            </a:p>
          </p:txBody>
        </p:sp>
        <p:pic>
          <p:nvPicPr>
            <p:cNvPr id="5" name="Grafický objekt 4" descr="Astronaut žena obrys">
              <a:extLst>
                <a:ext uri="{FF2B5EF4-FFF2-40B4-BE49-F238E27FC236}">
                  <a16:creationId xmlns:a16="http://schemas.microsoft.com/office/drawing/2014/main" id="{9BF655C5-DA5C-5C68-8859-F72ABE899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914975" y="413994"/>
              <a:ext cx="1784025" cy="1784025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F1D7ED04-BAF9-D1C7-08E6-07C8BD8EFD95}"/>
                </a:ext>
              </a:extLst>
            </p:cNvPr>
            <p:cNvSpPr txBox="1"/>
            <p:nvPr/>
          </p:nvSpPr>
          <p:spPr>
            <a:xfrm>
              <a:off x="2390607" y="2635587"/>
              <a:ext cx="2832758" cy="99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Vesmír</a:t>
              </a:r>
            </a:p>
          </p:txBody>
        </p:sp>
      </p:grp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" name="Náhled oddílu 11">
                <a:extLst>
                  <a:ext uri="{FF2B5EF4-FFF2-40B4-BE49-F238E27FC236}">
                    <a16:creationId xmlns:a16="http://schemas.microsoft.com/office/drawing/2014/main" id="{8D199008-F1D3-DFDB-BBD4-14DD780546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0393283"/>
                  </p:ext>
                </p:extLst>
              </p:nvPr>
            </p:nvGraphicFramePr>
            <p:xfrm>
              <a:off x="6096000" y="3181350"/>
              <a:ext cx="4775200" cy="2686050"/>
            </p:xfrm>
            <a:graphic>
              <a:graphicData uri="http://schemas.microsoft.com/office/powerpoint/2016/sectionzoom">
                <psez:sectionZm>
                  <psez:sectionZmObj sectionId="{B85E5120-D731-461D-93B8-0497DD3518AC}">
                    <psez:zmPr id="{5831EE0E-11CA-445E-B8FF-080A08D77FA5}" transitionDur="250" showBg="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75200" cy="268605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" name="Náhled oddílu 1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D199008-F1D3-DFDB-BBD4-14DD780546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6000" y="3181350"/>
                <a:ext cx="4775200" cy="26860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40158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2728A4A7-D9FC-F81A-B8F2-1C59E3292B8C}"/>
              </a:ext>
            </a:extLst>
          </p:cNvPr>
          <p:cNvSpPr/>
          <p:nvPr/>
        </p:nvSpPr>
        <p:spPr>
          <a:xfrm>
            <a:off x="3619892" y="952892"/>
            <a:ext cx="4952215" cy="4952215"/>
          </a:xfrm>
          <a:prstGeom prst="ellipse">
            <a:avLst/>
          </a:prstGeom>
          <a:solidFill>
            <a:srgbClr val="25150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 descr="Klapka obrys">
            <a:extLst>
              <a:ext uri="{FF2B5EF4-FFF2-40B4-BE49-F238E27FC236}">
                <a16:creationId xmlns:a16="http://schemas.microsoft.com/office/drawing/2014/main" id="{4EF04B06-1A5A-DDB7-1A05-79A6C5120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3988" y="1366887"/>
            <a:ext cx="1784024" cy="17840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A4EE9BF-EFE1-E57D-DD69-6DB3F3D3F7AA}"/>
              </a:ext>
            </a:extLst>
          </p:cNvPr>
          <p:cNvSpPr txBox="1"/>
          <p:nvPr/>
        </p:nvSpPr>
        <p:spPr>
          <a:xfrm>
            <a:off x="4155254" y="3707090"/>
            <a:ext cx="403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2188151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27"/>
                    </a14:imgEffect>
                    <a14:imgEffect>
                      <a14:saturation sat="12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tráva, strom, exteriér, obloha&#10;&#10;Popis byl vytvořen automaticky">
            <a:extLst>
              <a:ext uri="{FF2B5EF4-FFF2-40B4-BE49-F238E27FC236}">
                <a16:creationId xmlns:a16="http://schemas.microsoft.com/office/drawing/2014/main" id="{9AC09F24-D93F-962D-C455-6DE68D4FDD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0" y="-7738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6" name="Ovál 15">
            <a:extLst>
              <a:ext uri="{FF2B5EF4-FFF2-40B4-BE49-F238E27FC236}">
                <a16:creationId xmlns:a16="http://schemas.microsoft.com/office/drawing/2014/main" id="{40C55955-1FAC-405C-5678-42B36B444239}"/>
              </a:ext>
            </a:extLst>
          </p:cNvPr>
          <p:cNvSpPr/>
          <p:nvPr/>
        </p:nvSpPr>
        <p:spPr>
          <a:xfrm>
            <a:off x="-1571430" y="-4238430"/>
            <a:ext cx="15334859" cy="15334859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7" name="Grafický objekt 16" descr="Klapka obrys">
            <a:extLst>
              <a:ext uri="{FF2B5EF4-FFF2-40B4-BE49-F238E27FC236}">
                <a16:creationId xmlns:a16="http://schemas.microsoft.com/office/drawing/2014/main" id="{A9F498EC-E066-28DA-2DC5-BC21DB7AE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3988" y="307905"/>
            <a:ext cx="1784024" cy="178402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8C80AE4-E2F4-E6BA-B3A3-70A858824AB3}"/>
              </a:ext>
            </a:extLst>
          </p:cNvPr>
          <p:cNvSpPr txBox="1"/>
          <p:nvPr/>
        </p:nvSpPr>
        <p:spPr>
          <a:xfrm>
            <a:off x="4077680" y="2006551"/>
            <a:ext cx="4036638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Prezentace</a:t>
            </a:r>
          </a:p>
        </p:txBody>
      </p:sp>
      <p:sp useBgFill="1"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5158DF3A-3F1D-8F2A-6F11-EE94F930CEBD}"/>
              </a:ext>
            </a:extLst>
          </p:cNvPr>
          <p:cNvSpPr/>
          <p:nvPr/>
        </p:nvSpPr>
        <p:spPr>
          <a:xfrm>
            <a:off x="392568" y="-234325"/>
            <a:ext cx="619125" cy="3685326"/>
          </a:xfrm>
          <a:prstGeom prst="roundRect">
            <a:avLst>
              <a:gd name="adj" fmla="val 50000"/>
            </a:avLst>
          </a:prstGeom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 useBgFill="1"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8B40E1BD-A8C9-28FF-C1FE-A5C36CE7BEE2}"/>
              </a:ext>
            </a:extLst>
          </p:cNvPr>
          <p:cNvSpPr/>
          <p:nvPr/>
        </p:nvSpPr>
        <p:spPr>
          <a:xfrm>
            <a:off x="1129373" y="-687063"/>
            <a:ext cx="619125" cy="3685326"/>
          </a:xfrm>
          <a:prstGeom prst="roundRect">
            <a:avLst>
              <a:gd name="adj" fmla="val 50000"/>
            </a:avLst>
          </a:prstGeom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 useBgFill="1"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79A45BBB-D0C5-AF7C-30DA-8C146CC4B044}"/>
              </a:ext>
            </a:extLst>
          </p:cNvPr>
          <p:cNvSpPr/>
          <p:nvPr/>
        </p:nvSpPr>
        <p:spPr>
          <a:xfrm>
            <a:off x="1915087" y="-1148728"/>
            <a:ext cx="619125" cy="3685326"/>
          </a:xfrm>
          <a:prstGeom prst="roundRect">
            <a:avLst>
              <a:gd name="adj" fmla="val 50000"/>
            </a:avLst>
          </a:prstGeom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753F0DD-8E33-92AC-6D6D-68381F992DD0}"/>
              </a:ext>
            </a:extLst>
          </p:cNvPr>
          <p:cNvSpPr txBox="1"/>
          <p:nvPr/>
        </p:nvSpPr>
        <p:spPr>
          <a:xfrm>
            <a:off x="0" y="4130326"/>
            <a:ext cx="12193200" cy="273600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TEXT</a:t>
            </a:r>
          </a:p>
          <a:p>
            <a:pPr algn="ctr"/>
            <a:r>
              <a:rPr lang="cs-CZ" sz="5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ZDE</a:t>
            </a:r>
          </a:p>
        </p:txBody>
      </p:sp>
    </p:spTree>
    <p:extLst>
      <p:ext uri="{BB962C8B-B14F-4D97-AF65-F5344CB8AC3E}">
        <p14:creationId xmlns:p14="http://schemas.microsoft.com/office/powerpoint/2010/main" val="2775447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1.875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48148E-6 L 1.25E-6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-7.40741E-7 L -2.0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6 -0.25 L 1.875E-6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24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25E-6 -0.25 L -4.375E-6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24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875E-6 -0.25 L 3.95833E-6 -5.20417E-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>
            <a:extLst>
              <a:ext uri="{FF2B5EF4-FFF2-40B4-BE49-F238E27FC236}">
                <a16:creationId xmlns:a16="http://schemas.microsoft.com/office/drawing/2014/main" id="{2728A4A7-D9FC-F81A-B8F2-1C59E3292B8C}"/>
              </a:ext>
            </a:extLst>
          </p:cNvPr>
          <p:cNvSpPr/>
          <p:nvPr/>
        </p:nvSpPr>
        <p:spPr>
          <a:xfrm>
            <a:off x="3619892" y="952892"/>
            <a:ext cx="4952215" cy="4952215"/>
          </a:xfrm>
          <a:prstGeom prst="ellipse">
            <a:avLst/>
          </a:prstGeom>
          <a:solidFill>
            <a:srgbClr val="25150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Grafický objekt 6" descr="Elektrárna obrys">
            <a:extLst>
              <a:ext uri="{FF2B5EF4-FFF2-40B4-BE49-F238E27FC236}">
                <a16:creationId xmlns:a16="http://schemas.microsoft.com/office/drawing/2014/main" id="{4EF04B06-1A5A-DDB7-1A05-79A6C5120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03988" y="1366887"/>
            <a:ext cx="1784024" cy="178402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A4EE9BF-EFE1-E57D-DD69-6DB3F3D3F7AA}"/>
              </a:ext>
            </a:extLst>
          </p:cNvPr>
          <p:cNvSpPr txBox="1"/>
          <p:nvPr/>
        </p:nvSpPr>
        <p:spPr>
          <a:xfrm>
            <a:off x="4002854" y="3707090"/>
            <a:ext cx="434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Ekonomika</a:t>
            </a:r>
          </a:p>
        </p:txBody>
      </p:sp>
    </p:spTree>
    <p:extLst>
      <p:ext uri="{BB962C8B-B14F-4D97-AF65-F5344CB8AC3E}">
        <p14:creationId xmlns:p14="http://schemas.microsoft.com/office/powerpoint/2010/main" val="155902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vlak, kouř, pára, tráva&#10;&#10;Popis byl vytvořen automaticky">
            <a:extLst>
              <a:ext uri="{FF2B5EF4-FFF2-40B4-BE49-F238E27FC236}">
                <a16:creationId xmlns:a16="http://schemas.microsoft.com/office/drawing/2014/main" id="{A3B4554B-0C20-295D-7111-DAF3443BA4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23ECCEA2-C84C-E8A7-1B4E-7BAB29382662}"/>
              </a:ext>
            </a:extLst>
          </p:cNvPr>
          <p:cNvSpPr/>
          <p:nvPr/>
        </p:nvSpPr>
        <p:spPr>
          <a:xfrm>
            <a:off x="-1390554" y="-4057553"/>
            <a:ext cx="14973105" cy="14973105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Grafický objekt 4" descr="Elektrárna obrys">
            <a:extLst>
              <a:ext uri="{FF2B5EF4-FFF2-40B4-BE49-F238E27FC236}">
                <a16:creationId xmlns:a16="http://schemas.microsoft.com/office/drawing/2014/main" id="{EFBAE4EB-792F-651F-2732-C035432B0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03988" y="621496"/>
            <a:ext cx="1784024" cy="178402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8E157DF-D778-8E61-B21E-43EFE5788060}"/>
              </a:ext>
            </a:extLst>
          </p:cNvPr>
          <p:cNvSpPr txBox="1"/>
          <p:nvPr/>
        </p:nvSpPr>
        <p:spPr>
          <a:xfrm>
            <a:off x="4031429" y="2405520"/>
            <a:ext cx="4341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dirty="0">
                <a:solidFill>
                  <a:schemeClr val="bg1"/>
                </a:solidFill>
                <a:latin typeface="Cooper Black" panose="0208090404030B020404" pitchFamily="18" charset="0"/>
              </a:rPr>
              <a:t>Ekonomika</a:t>
            </a:r>
          </a:p>
        </p:txBody>
      </p:sp>
      <p:pic>
        <p:nvPicPr>
          <p:cNvPr id="10" name="Grafický objekt 9" descr="Ozubené kolečko obrys">
            <a:extLst>
              <a:ext uri="{FF2B5EF4-FFF2-40B4-BE49-F238E27FC236}">
                <a16:creationId xmlns:a16="http://schemas.microsoft.com/office/drawing/2014/main" id="{3CA84AC1-0C68-6062-7B69-BAE83DE90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283" y="1159201"/>
            <a:ext cx="1784024" cy="1784024"/>
          </a:xfrm>
          <a:prstGeom prst="rect">
            <a:avLst/>
          </a:prstGeom>
        </p:spPr>
      </p:pic>
      <p:pic>
        <p:nvPicPr>
          <p:cNvPr id="11" name="Grafický objekt 10" descr="Ozubené kolečko obrys">
            <a:extLst>
              <a:ext uri="{FF2B5EF4-FFF2-40B4-BE49-F238E27FC236}">
                <a16:creationId xmlns:a16="http://schemas.microsoft.com/office/drawing/2014/main" id="{B591BC6D-909F-38A6-9AA9-EE71652E4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9933" y="511501"/>
            <a:ext cx="1784024" cy="178402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F703235-B137-66E8-0632-B560CB28E98A}"/>
              </a:ext>
            </a:extLst>
          </p:cNvPr>
          <p:cNvSpPr txBox="1"/>
          <p:nvPr/>
        </p:nvSpPr>
        <p:spPr>
          <a:xfrm>
            <a:off x="1" y="4122000"/>
            <a:ext cx="12191999" cy="2736000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TEXT</a:t>
            </a:r>
          </a:p>
          <a:p>
            <a:pPr algn="ctr"/>
            <a:r>
              <a:rPr lang="cs-CZ" sz="5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 ZDE</a:t>
            </a:r>
          </a:p>
        </p:txBody>
      </p:sp>
    </p:spTree>
    <p:extLst>
      <p:ext uri="{BB962C8B-B14F-4D97-AF65-F5344CB8AC3E}">
        <p14:creationId xmlns:p14="http://schemas.microsoft.com/office/powerpoint/2010/main" val="1238912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6B7765797C24FBD1B9D6197C9E49C" ma:contentTypeVersion="9" ma:contentTypeDescription="Create a new document." ma:contentTypeScope="" ma:versionID="c735c57875d9596f98004a0ea0990b48">
  <xsd:schema xmlns:xsd="http://www.w3.org/2001/XMLSchema" xmlns:xs="http://www.w3.org/2001/XMLSchema" xmlns:p="http://schemas.microsoft.com/office/2006/metadata/properties" xmlns:ns3="83546442-e6f7-4695-ba21-95b69c82ab8e" xmlns:ns4="09c1160a-3109-4e5a-83de-521f43b44192" targetNamespace="http://schemas.microsoft.com/office/2006/metadata/properties" ma:root="true" ma:fieldsID="2920b82803934772c51420c11de856d8" ns3:_="" ns4:_="">
    <xsd:import namespace="83546442-e6f7-4695-ba21-95b69c82ab8e"/>
    <xsd:import namespace="09c1160a-3109-4e5a-83de-521f43b44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46442-e6f7-4695-ba21-95b69c82ab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1160a-3109-4e5a-83de-521f43b44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AE87D2-A2B2-430D-988A-B00A4E085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46442-e6f7-4695-ba21-95b69c82ab8e"/>
    <ds:schemaRef ds:uri="09c1160a-3109-4e5a-83de-521f43b44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345F1F-3EA0-4957-9118-FDCCEB439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4B12C-75D1-4CFF-A0E6-BE2A0AE0CE11}">
  <ds:schemaRefs>
    <ds:schemaRef ds:uri="http://purl.org/dc/elements/1.1/"/>
    <ds:schemaRef ds:uri="83546442-e6f7-4695-ba21-95b69c82ab8e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09c1160a-3109-4e5a-83de-521f43b44192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11</Words>
  <Application>Microsoft Office PowerPoint</Application>
  <PresentationFormat>Širokoúhlá obrazovka</PresentationFormat>
  <Paragraphs>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Cooper Black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Čmiel Damián</dc:creator>
  <cp:lastModifiedBy>Čmiel Damián</cp:lastModifiedBy>
  <cp:revision>9</cp:revision>
  <dcterms:created xsi:type="dcterms:W3CDTF">2022-11-13T11:39:58Z</dcterms:created>
  <dcterms:modified xsi:type="dcterms:W3CDTF">2022-11-13T20:38:29Z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0x010100E7E6B7765797C24FBD1B9D6197C9E49C</vt:lpwstr>
  </property>
  <property fmtid="{D5CDD505-2E9C-101B-9397-08002B2CF9AE}" pid="3" name="NXPowerLiteLastOptimized">
    <vt:lpwstr>1711977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S9.2.0</vt:lpwstr>
  </property>
</Properties>
</file>